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3.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4.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5.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6.xml" ContentType="application/vnd.openxmlformats-officedocument.themeOverr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7.xml" ContentType="application/vnd.openxmlformats-officedocument.themeOverr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heme/themeOverride8.xml" ContentType="application/vnd.openxmlformats-officedocument.themeOverr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heme/themeOverride9.xml" ContentType="application/vnd.openxmlformats-officedocument.themeOverr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heme/themeOverride10.xml" ContentType="application/vnd.openxmlformats-officedocument.themeOverr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heme/themeOverride11.xml" ContentType="application/vnd.openxmlformats-officedocument.themeOverr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heme/themeOverride12.xml" ContentType="application/vnd.openxmlformats-officedocument.themeOverr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heme/themeOverride13.xml" ContentType="application/vnd.openxmlformats-officedocument.themeOverr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heme/themeOverride14.xml" ContentType="application/vnd.openxmlformats-officedocument.themeOverr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heme/themeOverride15.xml" ContentType="application/vnd.openxmlformats-officedocument.themeOverr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heme/themeOverride16.xml" ContentType="application/vnd.openxmlformats-officedocument.themeOverr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heme/themeOverride17.xml" ContentType="application/vnd.openxmlformats-officedocument.themeOverr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heme/themeOverride18.xml" ContentType="application/vnd.openxmlformats-officedocument.themeOverr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heme/themeOverride19.xml" ContentType="application/vnd.openxmlformats-officedocument.themeOverr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heme/themeOverride20.xml" ContentType="application/vnd.openxmlformats-officedocument.themeOverr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theme/themeOverride21.xml" ContentType="application/vnd.openxmlformats-officedocument.themeOverr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theme/themeOverride22.xml" ContentType="application/vnd.openxmlformats-officedocument.themeOverr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theme/themeOverride23.xml" ContentType="application/vnd.openxmlformats-officedocument.themeOverr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theme/themeOverride24.xml" ContentType="application/vnd.openxmlformats-officedocument.themeOverr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theme/themeOverride25.xml" ContentType="application/vnd.openxmlformats-officedocument.themeOverr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theme/themeOverride26.xml" ContentType="application/vnd.openxmlformats-officedocument.themeOverr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theme/themeOverride27.xml" ContentType="application/vnd.openxmlformats-officedocument.themeOverride+xml"/>
  <Override PartName="/ppt/notesSlides/notesSlide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theme/themeOverride28.xml" ContentType="application/vnd.openxmlformats-officedocument.themeOverr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theme/themeOverride29.xml" ContentType="application/vnd.openxmlformats-officedocument.themeOverr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theme/themeOverride30.xml" ContentType="application/vnd.openxmlformats-officedocument.themeOverr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theme/themeOverride31.xml" ContentType="application/vnd.openxmlformats-officedocument.themeOverr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theme/themeOverride32.xml" ContentType="application/vnd.openxmlformats-officedocument.themeOverr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2"/>
    <p:sldMasterId id="2147483724" r:id="rId3"/>
  </p:sldMasterIdLst>
  <p:notesMasterIdLst>
    <p:notesMasterId r:id="rId52"/>
  </p:notesMasterIdLst>
  <p:sldIdLst>
    <p:sldId id="260" r:id="rId4"/>
    <p:sldId id="261" r:id="rId5"/>
    <p:sldId id="262" r:id="rId6"/>
    <p:sldId id="306" r:id="rId7"/>
    <p:sldId id="308" r:id="rId8"/>
    <p:sldId id="264" r:id="rId9"/>
    <p:sldId id="310" r:id="rId10"/>
    <p:sldId id="270" r:id="rId11"/>
    <p:sldId id="265" r:id="rId12"/>
    <p:sldId id="281" r:id="rId13"/>
    <p:sldId id="282" r:id="rId14"/>
    <p:sldId id="283" r:id="rId15"/>
    <p:sldId id="284" r:id="rId16"/>
    <p:sldId id="266" r:id="rId17"/>
    <p:sldId id="273" r:id="rId18"/>
    <p:sldId id="311" r:id="rId19"/>
    <p:sldId id="287" r:id="rId20"/>
    <p:sldId id="288" r:id="rId21"/>
    <p:sldId id="289" r:id="rId22"/>
    <p:sldId id="267" r:id="rId23"/>
    <p:sldId id="274" r:id="rId24"/>
    <p:sldId id="313" r:id="rId25"/>
    <p:sldId id="290" r:id="rId26"/>
    <p:sldId id="291" r:id="rId27"/>
    <p:sldId id="292" r:id="rId28"/>
    <p:sldId id="293" r:id="rId29"/>
    <p:sldId id="275" r:id="rId30"/>
    <p:sldId id="294" r:id="rId31"/>
    <p:sldId id="295" r:id="rId32"/>
    <p:sldId id="268" r:id="rId33"/>
    <p:sldId id="276" r:id="rId34"/>
    <p:sldId id="296" r:id="rId35"/>
    <p:sldId id="314" r:id="rId36"/>
    <p:sldId id="297" r:id="rId37"/>
    <p:sldId id="277" r:id="rId38"/>
    <p:sldId id="269" r:id="rId39"/>
    <p:sldId id="278" r:id="rId40"/>
    <p:sldId id="312" r:id="rId41"/>
    <p:sldId id="298" r:id="rId42"/>
    <p:sldId id="299" r:id="rId43"/>
    <p:sldId id="300" r:id="rId44"/>
    <p:sldId id="279" r:id="rId45"/>
    <p:sldId id="303" r:id="rId46"/>
    <p:sldId id="307" r:id="rId47"/>
    <p:sldId id="304" r:id="rId48"/>
    <p:sldId id="309" r:id="rId49"/>
    <p:sldId id="302"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dgm:spPr/>
      <dgm:t>
        <a:bodyPr/>
        <a:lstStyle/>
        <a:p>
          <a:r>
            <a:rPr lang="en-US" b="1" dirty="0" smtClean="0"/>
            <a:t>Introduction</a:t>
          </a:r>
          <a:endParaRPr lang="en-US" b="1"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dgm:spPr/>
      <dgm:t>
        <a:bodyPr/>
        <a:lstStyle/>
        <a:p>
          <a:r>
            <a:rPr lang="en-US" dirty="0" smtClean="0"/>
            <a:t>Conclusion</a:t>
          </a:r>
          <a:endParaRPr lang="en-US"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dgm:spPr/>
      <dgm:t>
        <a:bodyPr/>
        <a:lstStyle/>
        <a:p>
          <a:r>
            <a:rPr lang="en-US" dirty="0" smtClean="0"/>
            <a:t>Schedule</a:t>
          </a:r>
          <a:endParaRPr lang="en-US"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dgm:spPr/>
      <dgm:t>
        <a:bodyPr/>
        <a:lstStyle/>
        <a:p>
          <a:r>
            <a:rPr lang="en-US" dirty="0" smtClean="0"/>
            <a:t>Validation</a:t>
          </a:r>
          <a:endParaRPr lang="en-US"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dgm:spPr/>
      <dgm:t>
        <a:bodyPr/>
        <a:lstStyle/>
        <a:p>
          <a:r>
            <a:rPr lang="en-US" dirty="0" smtClean="0"/>
            <a:t>Approach</a:t>
          </a:r>
          <a:endParaRPr lang="en-US"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F64323DE-7DC6-4C04-B8DE-43DCD5206B48}" type="presOf" srcId="{0772A834-F62A-4AE3-B5C1-DFE6A224B90E}" destId="{30E6F09C-355C-4FBC-AC95-421F6CBC7EBC}" srcOrd="0" destOrd="0" presId="urn:microsoft.com/office/officeart/2005/8/layout/process1"/>
    <dgm:cxn modelId="{CF8C2E9D-E74D-4A1E-9551-D71B75CDB1F9}" type="presOf" srcId="{BEA60252-6B91-4312-A1D7-9BE249CCBB94}" destId="{197FB1E8-003D-4BC5-AABD-B0516940AAC6}" srcOrd="0" destOrd="0" presId="urn:microsoft.com/office/officeart/2005/8/layout/process1"/>
    <dgm:cxn modelId="{42FCAF03-6467-4F07-9642-D959BD67521F}" type="presOf" srcId="{C9E3B094-F74C-4BEA-B960-D4DBA5FB6289}" destId="{D9DDB39B-02A1-4BED-8D3B-7961FE3099B0}" srcOrd="0" destOrd="0" presId="urn:microsoft.com/office/officeart/2005/8/layout/process1"/>
    <dgm:cxn modelId="{5FA96F38-F337-4A7D-BA0A-2971BA12D52D}" type="presOf" srcId="{F2970A64-4073-41C9-AA8B-F934EF805261}" destId="{447DB892-CE1F-40DC-AEB3-7C953F0E910C}"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B2FCB18A-F527-4A7E-9E3C-DC9F7A46C49F}" type="presOf" srcId="{BEA60252-6B91-4312-A1D7-9BE249CCBB94}" destId="{64C13243-47D7-4019-A102-075148109F42}" srcOrd="1" destOrd="0" presId="urn:microsoft.com/office/officeart/2005/8/layout/process1"/>
    <dgm:cxn modelId="{E247931D-6128-43BF-9CB0-A0AC1388AB1F}" type="presOf" srcId="{75C5167C-74BE-45BA-B99C-BBEFF37A6357}" destId="{4AC93DCD-9372-48F8-B573-AE804E6CE6A5}" srcOrd="1" destOrd="0" presId="urn:microsoft.com/office/officeart/2005/8/layout/process1"/>
    <dgm:cxn modelId="{4F8BDBBD-2B0A-44A3-9379-B311A4A6D410}" type="presOf" srcId="{A750081A-50C1-482F-AA41-0D7B9DDF4543}" destId="{0F0EC16E-273C-4885-ACBF-3C7CCB28D10B}" srcOrd="0" destOrd="0" presId="urn:microsoft.com/office/officeart/2005/8/layout/process1"/>
    <dgm:cxn modelId="{AD09735C-B1DD-49A2-88E6-1A7609CAC21E}" type="presOf" srcId="{5BCEF3C5-B444-4D66-9549-22A2CCD3CF5F}" destId="{19C44E58-001A-4A55-8872-7E5FCB27E168}" srcOrd="0" destOrd="0" presId="urn:microsoft.com/office/officeart/2005/8/layout/process1"/>
    <dgm:cxn modelId="{9C78FFB3-42C2-4154-BE4C-3A20A9C1553D}" type="presOf" srcId="{80C65BB1-CADB-4EEC-ADC3-3C26CA52DAB7}" destId="{3C8825D2-06A2-4A59-97F0-1403FC511620}"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5AB5803D-7F2A-450D-AA91-4192A97E3CC5}" type="presOf" srcId="{BE3F9E1C-4A33-434B-9B0F-9A2CDF39B3C1}" destId="{B66AFA88-1921-4D7F-9CC3-20E97B812AE7}" srcOrd="0" destOrd="0" presId="urn:microsoft.com/office/officeart/2005/8/layout/process1"/>
    <dgm:cxn modelId="{1940E908-6B43-4B68-B82F-10CD6D1D757C}" type="presOf" srcId="{B4831321-34EE-4BD5-98B1-2FDF9EC4DBFF}" destId="{205C3EC9-6CE0-41BF-B455-2019F8E5494E}"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DDFDAC66-2B21-457F-8E72-7937B2EF3C54}" type="presOf" srcId="{C9E3B094-F74C-4BEA-B960-D4DBA5FB6289}" destId="{18806483-BC58-4649-AD74-CC1583A29179}" srcOrd="1"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69B56156-4A4F-43C9-AB2C-323D58B3695A}" type="presOf" srcId="{5BCEF3C5-B444-4D66-9549-22A2CCD3CF5F}" destId="{D9D56AA2-1D66-412A-953E-56DE8DC6F9F0}"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BCD636C4-02DA-47FB-8D40-770847AF3342}" type="presOf" srcId="{75C5167C-74BE-45BA-B99C-BBEFF37A6357}" destId="{6D6E2F11-8934-4C5F-9665-B39C8C64A115}" srcOrd="0" destOrd="0" presId="urn:microsoft.com/office/officeart/2005/8/layout/process1"/>
    <dgm:cxn modelId="{9BC8C8A6-2CFD-45C2-ABB9-397BE714EA7D}" type="presParOf" srcId="{447DB892-CE1F-40DC-AEB3-7C953F0E910C}" destId="{B66AFA88-1921-4D7F-9CC3-20E97B812AE7}" srcOrd="0" destOrd="0" presId="urn:microsoft.com/office/officeart/2005/8/layout/process1"/>
    <dgm:cxn modelId="{92DDCC67-E8AA-43ED-A490-09B31B60E111}" type="presParOf" srcId="{447DB892-CE1F-40DC-AEB3-7C953F0E910C}" destId="{19C44E58-001A-4A55-8872-7E5FCB27E168}" srcOrd="1" destOrd="0" presId="urn:microsoft.com/office/officeart/2005/8/layout/process1"/>
    <dgm:cxn modelId="{D0642E0C-B733-476F-8EAA-1A05F326C560}" type="presParOf" srcId="{19C44E58-001A-4A55-8872-7E5FCB27E168}" destId="{D9D56AA2-1D66-412A-953E-56DE8DC6F9F0}" srcOrd="0" destOrd="0" presId="urn:microsoft.com/office/officeart/2005/8/layout/process1"/>
    <dgm:cxn modelId="{4ACD2699-D7A0-497D-815B-D5D890B2A6D2}" type="presParOf" srcId="{447DB892-CE1F-40DC-AEB3-7C953F0E910C}" destId="{205C3EC9-6CE0-41BF-B455-2019F8E5494E}" srcOrd="2" destOrd="0" presId="urn:microsoft.com/office/officeart/2005/8/layout/process1"/>
    <dgm:cxn modelId="{3345E64E-A68E-43BB-B6D3-91E559F320FB}" type="presParOf" srcId="{447DB892-CE1F-40DC-AEB3-7C953F0E910C}" destId="{D9DDB39B-02A1-4BED-8D3B-7961FE3099B0}" srcOrd="3" destOrd="0" presId="urn:microsoft.com/office/officeart/2005/8/layout/process1"/>
    <dgm:cxn modelId="{A5755B73-964C-4F94-86C8-6A4F3FEC91CB}" type="presParOf" srcId="{D9DDB39B-02A1-4BED-8D3B-7961FE3099B0}" destId="{18806483-BC58-4649-AD74-CC1583A29179}" srcOrd="0" destOrd="0" presId="urn:microsoft.com/office/officeart/2005/8/layout/process1"/>
    <dgm:cxn modelId="{7ADD6AA5-EF6F-4D2F-A814-91321FBBC1BA}" type="presParOf" srcId="{447DB892-CE1F-40DC-AEB3-7C953F0E910C}" destId="{30E6F09C-355C-4FBC-AC95-421F6CBC7EBC}" srcOrd="4" destOrd="0" presId="urn:microsoft.com/office/officeart/2005/8/layout/process1"/>
    <dgm:cxn modelId="{AFCDB75A-EFBA-4C5A-8717-5426FA72CEC3}" type="presParOf" srcId="{447DB892-CE1F-40DC-AEB3-7C953F0E910C}" destId="{6D6E2F11-8934-4C5F-9665-B39C8C64A115}" srcOrd="5" destOrd="0" presId="urn:microsoft.com/office/officeart/2005/8/layout/process1"/>
    <dgm:cxn modelId="{7A54D170-E179-4D60-912A-D440C7BDA7B3}" type="presParOf" srcId="{6D6E2F11-8934-4C5F-9665-B39C8C64A115}" destId="{4AC93DCD-9372-48F8-B573-AE804E6CE6A5}" srcOrd="0" destOrd="0" presId="urn:microsoft.com/office/officeart/2005/8/layout/process1"/>
    <dgm:cxn modelId="{B9A1518E-18A9-4827-83B3-B556C7477E1B}" type="presParOf" srcId="{447DB892-CE1F-40DC-AEB3-7C953F0E910C}" destId="{3C8825D2-06A2-4A59-97F0-1403FC511620}" srcOrd="6" destOrd="0" presId="urn:microsoft.com/office/officeart/2005/8/layout/process1"/>
    <dgm:cxn modelId="{D57608FC-B40F-4B3C-8D0F-6D3A825A4626}" type="presParOf" srcId="{447DB892-CE1F-40DC-AEB3-7C953F0E910C}" destId="{197FB1E8-003D-4BC5-AABD-B0516940AAC6}" srcOrd="7" destOrd="0" presId="urn:microsoft.com/office/officeart/2005/8/layout/process1"/>
    <dgm:cxn modelId="{FBA49DE3-B5A6-4FCD-96EB-51FF3A5D4728}" type="presParOf" srcId="{197FB1E8-003D-4BC5-AABD-B0516940AAC6}" destId="{64C13243-47D7-4019-A102-075148109F42}" srcOrd="0" destOrd="0" presId="urn:microsoft.com/office/officeart/2005/8/layout/process1"/>
    <dgm:cxn modelId="{B963AB75-268C-412F-8599-41F9C757CD5D}"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97783FD3-D3C9-48F0-95B3-425495A3FBA2}" type="presOf" srcId="{5BCEF3C5-B444-4D66-9549-22A2CCD3CF5F}" destId="{19C44E58-001A-4A55-8872-7E5FCB27E168}" srcOrd="0" destOrd="0" presId="urn:microsoft.com/office/officeart/2005/8/layout/process1"/>
    <dgm:cxn modelId="{AF4AF80B-C95D-4E7F-A3E2-3FE2E1DDF36A}" type="presOf" srcId="{5BCEF3C5-B444-4D66-9549-22A2CCD3CF5F}" destId="{D9D56AA2-1D66-412A-953E-56DE8DC6F9F0}" srcOrd="1" destOrd="0" presId="urn:microsoft.com/office/officeart/2005/8/layout/process1"/>
    <dgm:cxn modelId="{EA8E7148-CFD5-4DE5-8026-1A753C59CEDF}" type="presOf" srcId="{BEA60252-6B91-4312-A1D7-9BE249CCBB94}" destId="{64C13243-47D7-4019-A102-075148109F42}" srcOrd="1" destOrd="0" presId="urn:microsoft.com/office/officeart/2005/8/layout/process1"/>
    <dgm:cxn modelId="{02A93E47-9ADE-4893-A2E4-1F6A3D68482C}" type="presOf" srcId="{F2970A64-4073-41C9-AA8B-F934EF805261}" destId="{447DB892-CE1F-40DC-AEB3-7C953F0E910C}" srcOrd="0" destOrd="0" presId="urn:microsoft.com/office/officeart/2005/8/layout/process1"/>
    <dgm:cxn modelId="{BCD1F4DE-11E3-4DB0-8929-BF033A8106B5}" type="presOf" srcId="{75C5167C-74BE-45BA-B99C-BBEFF37A6357}" destId="{6D6E2F11-8934-4C5F-9665-B39C8C64A115}" srcOrd="0" destOrd="0" presId="urn:microsoft.com/office/officeart/2005/8/layout/process1"/>
    <dgm:cxn modelId="{4B7806BB-80DA-497E-9C8E-9130E1AE66CC}" type="presOf" srcId="{C9E3B094-F74C-4BEA-B960-D4DBA5FB6289}" destId="{D9DDB39B-02A1-4BED-8D3B-7961FE3099B0}"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C817D6BC-8C97-4268-B205-ECA73DD3050D}" type="presOf" srcId="{0772A834-F62A-4AE3-B5C1-DFE6A224B90E}" destId="{30E6F09C-355C-4FBC-AC95-421F6CBC7EBC}" srcOrd="0" destOrd="0" presId="urn:microsoft.com/office/officeart/2005/8/layout/process1"/>
    <dgm:cxn modelId="{AC0E97B2-3176-4348-8CC7-8CD6634AEB29}" type="presOf" srcId="{80C65BB1-CADB-4EEC-ADC3-3C26CA52DAB7}" destId="{3C8825D2-06A2-4A59-97F0-1403FC511620}" srcOrd="0" destOrd="0" presId="urn:microsoft.com/office/officeart/2005/8/layout/process1"/>
    <dgm:cxn modelId="{0DF5C58A-6558-428C-AD94-295A9004E29D}" type="presOf" srcId="{BEA60252-6B91-4312-A1D7-9BE249CCBB94}" destId="{197FB1E8-003D-4BC5-AABD-B0516940AAC6}"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EAA85237-FB9F-4199-9590-9D83A7602200}" type="presOf" srcId="{C9E3B094-F74C-4BEA-B960-D4DBA5FB6289}" destId="{18806483-BC58-4649-AD74-CC1583A29179}" srcOrd="1" destOrd="0" presId="urn:microsoft.com/office/officeart/2005/8/layout/process1"/>
    <dgm:cxn modelId="{E7FC5509-50B1-410A-85CA-CA1D2DB2E7EA}" type="presOf" srcId="{A750081A-50C1-482F-AA41-0D7B9DDF4543}" destId="{0F0EC16E-273C-4885-ACBF-3C7CCB28D10B}"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AA02C6EA-3028-492B-941E-F3CD7E6366FA}" srcId="{F2970A64-4073-41C9-AA8B-F934EF805261}" destId="{A750081A-50C1-482F-AA41-0D7B9DDF4543}" srcOrd="4" destOrd="0" parTransId="{AA9F3B83-97DD-4F9F-B130-A0DC7E3D5AB8}" sibTransId="{3E2F86CE-5E08-415F-B09A-E424C5C2579E}"/>
    <dgm:cxn modelId="{616685C4-AF94-4D26-BECD-4E6C10AA1E49}" type="presOf" srcId="{75C5167C-74BE-45BA-B99C-BBEFF37A6357}" destId="{4AC93DCD-9372-48F8-B573-AE804E6CE6A5}" srcOrd="1" destOrd="0" presId="urn:microsoft.com/office/officeart/2005/8/layout/process1"/>
    <dgm:cxn modelId="{2510F398-E301-49F2-8C89-95CABC4FE2AD}" type="presOf" srcId="{B4831321-34EE-4BD5-98B1-2FDF9EC4DBFF}" destId="{205C3EC9-6CE0-41BF-B455-2019F8E5494E}"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CE890BAD-0C84-4680-AF77-C30496757B7D}" type="presOf" srcId="{BE3F9E1C-4A33-434B-9B0F-9A2CDF39B3C1}" destId="{B66AFA88-1921-4D7F-9CC3-20E97B812AE7}" srcOrd="0" destOrd="0" presId="urn:microsoft.com/office/officeart/2005/8/layout/process1"/>
    <dgm:cxn modelId="{9F5E9835-8D42-4E16-840D-4FF0D340BABA}" type="presParOf" srcId="{447DB892-CE1F-40DC-AEB3-7C953F0E910C}" destId="{B66AFA88-1921-4D7F-9CC3-20E97B812AE7}" srcOrd="0" destOrd="0" presId="urn:microsoft.com/office/officeart/2005/8/layout/process1"/>
    <dgm:cxn modelId="{E46AB765-4C46-4EBC-99F1-C278B0C3036A}" type="presParOf" srcId="{447DB892-CE1F-40DC-AEB3-7C953F0E910C}" destId="{19C44E58-001A-4A55-8872-7E5FCB27E168}" srcOrd="1" destOrd="0" presId="urn:microsoft.com/office/officeart/2005/8/layout/process1"/>
    <dgm:cxn modelId="{214D2852-ADCE-48C6-807B-1BCE13E5EB02}" type="presParOf" srcId="{19C44E58-001A-4A55-8872-7E5FCB27E168}" destId="{D9D56AA2-1D66-412A-953E-56DE8DC6F9F0}" srcOrd="0" destOrd="0" presId="urn:microsoft.com/office/officeart/2005/8/layout/process1"/>
    <dgm:cxn modelId="{760D82C8-F8D3-4737-82AE-8E0828BD2D23}" type="presParOf" srcId="{447DB892-CE1F-40DC-AEB3-7C953F0E910C}" destId="{205C3EC9-6CE0-41BF-B455-2019F8E5494E}" srcOrd="2" destOrd="0" presId="urn:microsoft.com/office/officeart/2005/8/layout/process1"/>
    <dgm:cxn modelId="{23F8C42D-147B-4A4E-AAD7-E8D95EE798D1}" type="presParOf" srcId="{447DB892-CE1F-40DC-AEB3-7C953F0E910C}" destId="{D9DDB39B-02A1-4BED-8D3B-7961FE3099B0}" srcOrd="3" destOrd="0" presId="urn:microsoft.com/office/officeart/2005/8/layout/process1"/>
    <dgm:cxn modelId="{C2C61DDB-F19C-4F47-85C2-CC8865697EEE}" type="presParOf" srcId="{D9DDB39B-02A1-4BED-8D3B-7961FE3099B0}" destId="{18806483-BC58-4649-AD74-CC1583A29179}" srcOrd="0" destOrd="0" presId="urn:microsoft.com/office/officeart/2005/8/layout/process1"/>
    <dgm:cxn modelId="{06F55CD7-3936-4D60-8D36-28C0F3FDE26D}" type="presParOf" srcId="{447DB892-CE1F-40DC-AEB3-7C953F0E910C}" destId="{30E6F09C-355C-4FBC-AC95-421F6CBC7EBC}" srcOrd="4" destOrd="0" presId="urn:microsoft.com/office/officeart/2005/8/layout/process1"/>
    <dgm:cxn modelId="{65416F06-707A-4541-B5E5-0CADA168EFB5}" type="presParOf" srcId="{447DB892-CE1F-40DC-AEB3-7C953F0E910C}" destId="{6D6E2F11-8934-4C5F-9665-B39C8C64A115}" srcOrd="5" destOrd="0" presId="urn:microsoft.com/office/officeart/2005/8/layout/process1"/>
    <dgm:cxn modelId="{3925CDF0-2818-4393-A133-EB396B0C80FF}" type="presParOf" srcId="{6D6E2F11-8934-4C5F-9665-B39C8C64A115}" destId="{4AC93DCD-9372-48F8-B573-AE804E6CE6A5}" srcOrd="0" destOrd="0" presId="urn:microsoft.com/office/officeart/2005/8/layout/process1"/>
    <dgm:cxn modelId="{1A2F449E-6D6F-43E1-8442-1BB55B630B06}" type="presParOf" srcId="{447DB892-CE1F-40DC-AEB3-7C953F0E910C}" destId="{3C8825D2-06A2-4A59-97F0-1403FC511620}" srcOrd="6" destOrd="0" presId="urn:microsoft.com/office/officeart/2005/8/layout/process1"/>
    <dgm:cxn modelId="{48CFB68F-1C30-4E2A-B3CD-9EEA6D2EEA5D}" type="presParOf" srcId="{447DB892-CE1F-40DC-AEB3-7C953F0E910C}" destId="{197FB1E8-003D-4BC5-AABD-B0516940AAC6}" srcOrd="7" destOrd="0" presId="urn:microsoft.com/office/officeart/2005/8/layout/process1"/>
    <dgm:cxn modelId="{F5A99D6F-91E8-46D4-9A0B-26E8E9D4B77E}" type="presParOf" srcId="{197FB1E8-003D-4BC5-AABD-B0516940AAC6}" destId="{64C13243-47D7-4019-A102-075148109F42}" srcOrd="0" destOrd="0" presId="urn:microsoft.com/office/officeart/2005/8/layout/process1"/>
    <dgm:cxn modelId="{C5F2AE07-7804-4494-80EA-1CCBF6682C2D}"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07FAB1B8-632D-4F96-808B-4291C6AD516A}" type="presOf" srcId="{BEA60252-6B91-4312-A1D7-9BE249CCBB94}" destId="{197FB1E8-003D-4BC5-AABD-B0516940AAC6}" srcOrd="0" destOrd="0" presId="urn:microsoft.com/office/officeart/2005/8/layout/process1"/>
    <dgm:cxn modelId="{846BB5D9-9298-4391-BF7E-C4BCD24D0372}" type="presOf" srcId="{5BCEF3C5-B444-4D66-9549-22A2CCD3CF5F}" destId="{D9D56AA2-1D66-412A-953E-56DE8DC6F9F0}" srcOrd="1" destOrd="0" presId="urn:microsoft.com/office/officeart/2005/8/layout/process1"/>
    <dgm:cxn modelId="{3B884065-191C-44A5-A37B-82271C513CAA}" type="presOf" srcId="{BEA60252-6B91-4312-A1D7-9BE249CCBB94}" destId="{64C13243-47D7-4019-A102-075148109F42}" srcOrd="1" destOrd="0" presId="urn:microsoft.com/office/officeart/2005/8/layout/process1"/>
    <dgm:cxn modelId="{3228A8C0-5E30-403E-9265-DCBF55683AEC}" type="presOf" srcId="{BE3F9E1C-4A33-434B-9B0F-9A2CDF39B3C1}" destId="{B66AFA88-1921-4D7F-9CC3-20E97B812AE7}" srcOrd="0" destOrd="0" presId="urn:microsoft.com/office/officeart/2005/8/layout/process1"/>
    <dgm:cxn modelId="{E8451A58-85E8-4738-B7F7-E305D4AEC97D}" type="presOf" srcId="{A750081A-50C1-482F-AA41-0D7B9DDF4543}" destId="{0F0EC16E-273C-4885-ACBF-3C7CCB28D10B}" srcOrd="0" destOrd="0" presId="urn:microsoft.com/office/officeart/2005/8/layout/process1"/>
    <dgm:cxn modelId="{3F758080-9D36-4F06-9B1E-07D9B8F32D8B}" type="presOf" srcId="{75C5167C-74BE-45BA-B99C-BBEFF37A6357}" destId="{6D6E2F11-8934-4C5F-9665-B39C8C64A115}" srcOrd="0" destOrd="0" presId="urn:microsoft.com/office/officeart/2005/8/layout/process1"/>
    <dgm:cxn modelId="{3D3A1736-725F-48C1-802D-BDDD5273CBE8}" type="presOf" srcId="{F2970A64-4073-41C9-AA8B-F934EF805261}" destId="{447DB892-CE1F-40DC-AEB3-7C953F0E910C}"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82F6E435-4D14-49AE-B442-B81E1E6943E3}" type="presOf" srcId="{B4831321-34EE-4BD5-98B1-2FDF9EC4DBFF}" destId="{205C3EC9-6CE0-41BF-B455-2019F8E5494E}" srcOrd="0" destOrd="0" presId="urn:microsoft.com/office/officeart/2005/8/layout/process1"/>
    <dgm:cxn modelId="{3A0AE5A7-4BA1-4B84-8366-1B29CB323F73}" type="presOf" srcId="{C9E3B094-F74C-4BEA-B960-D4DBA5FB6289}" destId="{D9DDB39B-02A1-4BED-8D3B-7961FE3099B0}"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9FA1FED9-D31B-42AE-8E3A-808FFAED7E54}" type="presOf" srcId="{80C65BB1-CADB-4EEC-ADC3-3C26CA52DAB7}" destId="{3C8825D2-06A2-4A59-97F0-1403FC511620}" srcOrd="0" destOrd="0" presId="urn:microsoft.com/office/officeart/2005/8/layout/process1"/>
    <dgm:cxn modelId="{FB262E28-5203-48C9-9F26-0E9F095287A2}" type="presOf" srcId="{75C5167C-74BE-45BA-B99C-BBEFF37A6357}" destId="{4AC93DCD-9372-48F8-B573-AE804E6CE6A5}"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3BA60313-A793-4111-AAB5-B3C336A00381}" type="presOf" srcId="{5BCEF3C5-B444-4D66-9549-22A2CCD3CF5F}" destId="{19C44E58-001A-4A55-8872-7E5FCB27E168}"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5A8E8A78-5387-4D7E-AD1B-20F784E7AC09}" type="presOf" srcId="{0772A834-F62A-4AE3-B5C1-DFE6A224B90E}" destId="{30E6F09C-355C-4FBC-AC95-421F6CBC7EB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1C2B8A6E-74EA-4361-97FD-CE6B46EA0DD1}" type="presOf" srcId="{C9E3B094-F74C-4BEA-B960-D4DBA5FB6289}" destId="{18806483-BC58-4649-AD74-CC1583A29179}" srcOrd="1" destOrd="0" presId="urn:microsoft.com/office/officeart/2005/8/layout/process1"/>
    <dgm:cxn modelId="{0AFB4F6C-E120-438F-A21B-0573B402A608}" type="presParOf" srcId="{447DB892-CE1F-40DC-AEB3-7C953F0E910C}" destId="{B66AFA88-1921-4D7F-9CC3-20E97B812AE7}" srcOrd="0" destOrd="0" presId="urn:microsoft.com/office/officeart/2005/8/layout/process1"/>
    <dgm:cxn modelId="{5C357044-080C-4504-B845-20E4B167D0C1}" type="presParOf" srcId="{447DB892-CE1F-40DC-AEB3-7C953F0E910C}" destId="{19C44E58-001A-4A55-8872-7E5FCB27E168}" srcOrd="1" destOrd="0" presId="urn:microsoft.com/office/officeart/2005/8/layout/process1"/>
    <dgm:cxn modelId="{4EAB45CA-368F-48C0-9DB7-2FC85B00DC34}" type="presParOf" srcId="{19C44E58-001A-4A55-8872-7E5FCB27E168}" destId="{D9D56AA2-1D66-412A-953E-56DE8DC6F9F0}" srcOrd="0" destOrd="0" presId="urn:microsoft.com/office/officeart/2005/8/layout/process1"/>
    <dgm:cxn modelId="{0A71CE14-88F5-483E-B2CF-E991DB996D22}" type="presParOf" srcId="{447DB892-CE1F-40DC-AEB3-7C953F0E910C}" destId="{205C3EC9-6CE0-41BF-B455-2019F8E5494E}" srcOrd="2" destOrd="0" presId="urn:microsoft.com/office/officeart/2005/8/layout/process1"/>
    <dgm:cxn modelId="{5EE9DAD0-C95C-4E7E-8F61-9B3167129D4B}" type="presParOf" srcId="{447DB892-CE1F-40DC-AEB3-7C953F0E910C}" destId="{D9DDB39B-02A1-4BED-8D3B-7961FE3099B0}" srcOrd="3" destOrd="0" presId="urn:microsoft.com/office/officeart/2005/8/layout/process1"/>
    <dgm:cxn modelId="{72E8082B-6F80-4279-9500-C22C0E29D76E}" type="presParOf" srcId="{D9DDB39B-02A1-4BED-8D3B-7961FE3099B0}" destId="{18806483-BC58-4649-AD74-CC1583A29179}" srcOrd="0" destOrd="0" presId="urn:microsoft.com/office/officeart/2005/8/layout/process1"/>
    <dgm:cxn modelId="{8BEA2A58-FFCD-49FB-A78C-3A614A2E7A13}" type="presParOf" srcId="{447DB892-CE1F-40DC-AEB3-7C953F0E910C}" destId="{30E6F09C-355C-4FBC-AC95-421F6CBC7EBC}" srcOrd="4" destOrd="0" presId="urn:microsoft.com/office/officeart/2005/8/layout/process1"/>
    <dgm:cxn modelId="{636B1BD7-DFC1-4DED-A7EC-EE722BD0D654}" type="presParOf" srcId="{447DB892-CE1F-40DC-AEB3-7C953F0E910C}" destId="{6D6E2F11-8934-4C5F-9665-B39C8C64A115}" srcOrd="5" destOrd="0" presId="urn:microsoft.com/office/officeart/2005/8/layout/process1"/>
    <dgm:cxn modelId="{24814F4E-0CC7-46AF-A760-8B09EF29CC9E}" type="presParOf" srcId="{6D6E2F11-8934-4C5F-9665-B39C8C64A115}" destId="{4AC93DCD-9372-48F8-B573-AE804E6CE6A5}" srcOrd="0" destOrd="0" presId="urn:microsoft.com/office/officeart/2005/8/layout/process1"/>
    <dgm:cxn modelId="{FE35CB15-EC1E-46BE-8B89-E6DF6D4394E7}" type="presParOf" srcId="{447DB892-CE1F-40DC-AEB3-7C953F0E910C}" destId="{3C8825D2-06A2-4A59-97F0-1403FC511620}" srcOrd="6" destOrd="0" presId="urn:microsoft.com/office/officeart/2005/8/layout/process1"/>
    <dgm:cxn modelId="{032D5762-90CE-4631-B16D-158D2448AD8D}" type="presParOf" srcId="{447DB892-CE1F-40DC-AEB3-7C953F0E910C}" destId="{197FB1E8-003D-4BC5-AABD-B0516940AAC6}" srcOrd="7" destOrd="0" presId="urn:microsoft.com/office/officeart/2005/8/layout/process1"/>
    <dgm:cxn modelId="{306BEEE9-BD85-4198-9D99-6CE5C40EB294}" type="presParOf" srcId="{197FB1E8-003D-4BC5-AABD-B0516940AAC6}" destId="{64C13243-47D7-4019-A102-075148109F42}" srcOrd="0" destOrd="0" presId="urn:microsoft.com/office/officeart/2005/8/layout/process1"/>
    <dgm:cxn modelId="{1E5CBAF2-9A34-49E8-BC3B-F482C77E4047}"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815DEF95-7633-4B2B-8804-F6D4950D3D06}" type="presOf" srcId="{0772A834-F62A-4AE3-B5C1-DFE6A224B90E}" destId="{30E6F09C-355C-4FBC-AC95-421F6CBC7EBC}" srcOrd="0" destOrd="0" presId="urn:microsoft.com/office/officeart/2005/8/layout/process1"/>
    <dgm:cxn modelId="{6E948909-E537-49BC-83DD-2486E3D319F5}" type="presOf" srcId="{80C65BB1-CADB-4EEC-ADC3-3C26CA52DAB7}" destId="{3C8825D2-06A2-4A59-97F0-1403FC511620}" srcOrd="0" destOrd="0" presId="urn:microsoft.com/office/officeart/2005/8/layout/process1"/>
    <dgm:cxn modelId="{F0BECEF5-3730-4E58-83DA-714804CA347C}" type="presOf" srcId="{BEA60252-6B91-4312-A1D7-9BE249CCBB94}" destId="{197FB1E8-003D-4BC5-AABD-B0516940AAC6}" srcOrd="0" destOrd="0" presId="urn:microsoft.com/office/officeart/2005/8/layout/process1"/>
    <dgm:cxn modelId="{56C41B33-C931-496B-912C-14B0BC042E5C}" type="presOf" srcId="{B4831321-34EE-4BD5-98B1-2FDF9EC4DBFF}" destId="{205C3EC9-6CE0-41BF-B455-2019F8E5494E}"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C7CC851F-5F9E-4ED9-B452-666553072701}" type="presOf" srcId="{BE3F9E1C-4A33-434B-9B0F-9A2CDF39B3C1}" destId="{B66AFA88-1921-4D7F-9CC3-20E97B812AE7}" srcOrd="0" destOrd="0" presId="urn:microsoft.com/office/officeart/2005/8/layout/process1"/>
    <dgm:cxn modelId="{998DC0A2-09EE-4195-8933-6E5F453E2B34}" type="presOf" srcId="{5BCEF3C5-B444-4D66-9549-22A2CCD3CF5F}" destId="{19C44E58-001A-4A55-8872-7E5FCB27E168}" srcOrd="0" destOrd="0" presId="urn:microsoft.com/office/officeart/2005/8/layout/process1"/>
    <dgm:cxn modelId="{AEF8C1F9-9ABD-4FD8-A2E1-BDC2F359374F}" type="presOf" srcId="{C9E3B094-F74C-4BEA-B960-D4DBA5FB6289}" destId="{D9DDB39B-02A1-4BED-8D3B-7961FE3099B0}" srcOrd="0" destOrd="0" presId="urn:microsoft.com/office/officeart/2005/8/layout/process1"/>
    <dgm:cxn modelId="{8587F17D-168B-4F69-AA68-1BD3E7E65F73}" type="presOf" srcId="{75C5167C-74BE-45BA-B99C-BBEFF37A6357}" destId="{6D6E2F11-8934-4C5F-9665-B39C8C64A115}"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B5F2174C-4672-4937-9C4E-7A425F498D82}" type="presOf" srcId="{5BCEF3C5-B444-4D66-9549-22A2CCD3CF5F}" destId="{D9D56AA2-1D66-412A-953E-56DE8DC6F9F0}" srcOrd="1" destOrd="0" presId="urn:microsoft.com/office/officeart/2005/8/layout/process1"/>
    <dgm:cxn modelId="{BDE90B6F-7751-4F8E-9177-C4925E08CEEC}" type="presOf" srcId="{75C5167C-74BE-45BA-B99C-BBEFF37A6357}" destId="{4AC93DCD-9372-48F8-B573-AE804E6CE6A5}" srcOrd="1" destOrd="0" presId="urn:microsoft.com/office/officeart/2005/8/layout/process1"/>
    <dgm:cxn modelId="{7BC260D5-9817-40FC-9531-DE022F43AF3A}" type="presOf" srcId="{F2970A64-4073-41C9-AA8B-F934EF805261}" destId="{447DB892-CE1F-40DC-AEB3-7C953F0E910C}" srcOrd="0" destOrd="0" presId="urn:microsoft.com/office/officeart/2005/8/layout/process1"/>
    <dgm:cxn modelId="{DA6B9DEF-FD9B-4ED8-82C8-B23EA32349F5}" type="presOf" srcId="{BEA60252-6B91-4312-A1D7-9BE249CCBB94}" destId="{64C13243-47D7-4019-A102-075148109F42}"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D428D6E9-A4CC-4764-9C73-79D5B720F763}" type="presOf" srcId="{A750081A-50C1-482F-AA41-0D7B9DDF4543}" destId="{0F0EC16E-273C-4885-ACBF-3C7CCB28D10B}"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28D029D2-4A80-4FF2-9EC9-DF4B599871CD}" type="presOf" srcId="{C9E3B094-F74C-4BEA-B960-D4DBA5FB6289}" destId="{18806483-BC58-4649-AD74-CC1583A29179}"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B8A364DE-FE99-4B0B-986D-CD514F0D7C1F}" type="presParOf" srcId="{447DB892-CE1F-40DC-AEB3-7C953F0E910C}" destId="{B66AFA88-1921-4D7F-9CC3-20E97B812AE7}" srcOrd="0" destOrd="0" presId="urn:microsoft.com/office/officeart/2005/8/layout/process1"/>
    <dgm:cxn modelId="{7783979F-2BED-4F2F-873D-036F6755977E}" type="presParOf" srcId="{447DB892-CE1F-40DC-AEB3-7C953F0E910C}" destId="{19C44E58-001A-4A55-8872-7E5FCB27E168}" srcOrd="1" destOrd="0" presId="urn:microsoft.com/office/officeart/2005/8/layout/process1"/>
    <dgm:cxn modelId="{DA9EA0BD-3EE0-40A9-9537-10DE39598777}" type="presParOf" srcId="{19C44E58-001A-4A55-8872-7E5FCB27E168}" destId="{D9D56AA2-1D66-412A-953E-56DE8DC6F9F0}" srcOrd="0" destOrd="0" presId="urn:microsoft.com/office/officeart/2005/8/layout/process1"/>
    <dgm:cxn modelId="{C641ACE0-7F19-4E41-84C1-784A734FBC83}" type="presParOf" srcId="{447DB892-CE1F-40DC-AEB3-7C953F0E910C}" destId="{205C3EC9-6CE0-41BF-B455-2019F8E5494E}" srcOrd="2" destOrd="0" presId="urn:microsoft.com/office/officeart/2005/8/layout/process1"/>
    <dgm:cxn modelId="{F1E1A3C3-858F-4E76-BF50-AD893A1AB21A}" type="presParOf" srcId="{447DB892-CE1F-40DC-AEB3-7C953F0E910C}" destId="{D9DDB39B-02A1-4BED-8D3B-7961FE3099B0}" srcOrd="3" destOrd="0" presId="urn:microsoft.com/office/officeart/2005/8/layout/process1"/>
    <dgm:cxn modelId="{01C7C204-1A50-4220-AC49-101EC8CA2862}" type="presParOf" srcId="{D9DDB39B-02A1-4BED-8D3B-7961FE3099B0}" destId="{18806483-BC58-4649-AD74-CC1583A29179}" srcOrd="0" destOrd="0" presId="urn:microsoft.com/office/officeart/2005/8/layout/process1"/>
    <dgm:cxn modelId="{E892032B-A3D8-4A49-B1C0-BA1007BA91A8}" type="presParOf" srcId="{447DB892-CE1F-40DC-AEB3-7C953F0E910C}" destId="{30E6F09C-355C-4FBC-AC95-421F6CBC7EBC}" srcOrd="4" destOrd="0" presId="urn:microsoft.com/office/officeart/2005/8/layout/process1"/>
    <dgm:cxn modelId="{057522BB-0351-4357-B64E-058EF713EBBA}" type="presParOf" srcId="{447DB892-CE1F-40DC-AEB3-7C953F0E910C}" destId="{6D6E2F11-8934-4C5F-9665-B39C8C64A115}" srcOrd="5" destOrd="0" presId="urn:microsoft.com/office/officeart/2005/8/layout/process1"/>
    <dgm:cxn modelId="{9C14E5AD-ACCF-4F08-910E-9FA9100BEC10}" type="presParOf" srcId="{6D6E2F11-8934-4C5F-9665-B39C8C64A115}" destId="{4AC93DCD-9372-48F8-B573-AE804E6CE6A5}" srcOrd="0" destOrd="0" presId="urn:microsoft.com/office/officeart/2005/8/layout/process1"/>
    <dgm:cxn modelId="{AAC45CA1-3A3D-4359-B9EE-E1C863310F97}" type="presParOf" srcId="{447DB892-CE1F-40DC-AEB3-7C953F0E910C}" destId="{3C8825D2-06A2-4A59-97F0-1403FC511620}" srcOrd="6" destOrd="0" presId="urn:microsoft.com/office/officeart/2005/8/layout/process1"/>
    <dgm:cxn modelId="{FB79BF1B-964D-4F1B-913E-0CBA8D69EB45}" type="presParOf" srcId="{447DB892-CE1F-40DC-AEB3-7C953F0E910C}" destId="{197FB1E8-003D-4BC5-AABD-B0516940AAC6}" srcOrd="7" destOrd="0" presId="urn:microsoft.com/office/officeart/2005/8/layout/process1"/>
    <dgm:cxn modelId="{9268A7E9-396D-4C67-9CE0-233FB1085674}" type="presParOf" srcId="{197FB1E8-003D-4BC5-AABD-B0516940AAC6}" destId="{64C13243-47D7-4019-A102-075148109F42}" srcOrd="0" destOrd="0" presId="urn:microsoft.com/office/officeart/2005/8/layout/process1"/>
    <dgm:cxn modelId="{42F4D6AA-D84F-4316-8D3E-6430F908AC86}"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94C87669-CEDB-46DF-95E5-D1E1C4F14546}" type="presOf" srcId="{BEA60252-6B91-4312-A1D7-9BE249CCBB94}" destId="{64C13243-47D7-4019-A102-075148109F42}" srcOrd="1" destOrd="0" presId="urn:microsoft.com/office/officeart/2005/8/layout/process1"/>
    <dgm:cxn modelId="{756F5BCD-2DDB-45EA-9801-C009E636743D}" type="presOf" srcId="{C9E3B094-F74C-4BEA-B960-D4DBA5FB6289}" destId="{18806483-BC58-4649-AD74-CC1583A29179}" srcOrd="1" destOrd="0" presId="urn:microsoft.com/office/officeart/2005/8/layout/process1"/>
    <dgm:cxn modelId="{3E0C4FE0-984E-439D-A445-C58096329505}" type="presOf" srcId="{5BCEF3C5-B444-4D66-9549-22A2CCD3CF5F}" destId="{19C44E58-001A-4A55-8872-7E5FCB27E168}"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B80B0623-86B7-4D2F-B103-F1210EE42355}" type="presOf" srcId="{5BCEF3C5-B444-4D66-9549-22A2CCD3CF5F}" destId="{D9D56AA2-1D66-412A-953E-56DE8DC6F9F0}" srcOrd="1" destOrd="0" presId="urn:microsoft.com/office/officeart/2005/8/layout/process1"/>
    <dgm:cxn modelId="{A368EB7F-8750-4BCF-90EE-4ACDAAC353DD}" type="presOf" srcId="{BEA60252-6B91-4312-A1D7-9BE249CCBB94}" destId="{197FB1E8-003D-4BC5-AABD-B0516940AAC6}"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B8BF259F-57AB-46C2-8C61-848E015A545E}" type="presOf" srcId="{0772A834-F62A-4AE3-B5C1-DFE6A224B90E}" destId="{30E6F09C-355C-4FBC-AC95-421F6CBC7EBC}" srcOrd="0" destOrd="0" presId="urn:microsoft.com/office/officeart/2005/8/layout/process1"/>
    <dgm:cxn modelId="{5DC96479-806C-4EFC-9FAF-4A226CB157AA}" type="presOf" srcId="{C9E3B094-F74C-4BEA-B960-D4DBA5FB6289}" destId="{D9DDB39B-02A1-4BED-8D3B-7961FE3099B0}" srcOrd="0" destOrd="0" presId="urn:microsoft.com/office/officeart/2005/8/layout/process1"/>
    <dgm:cxn modelId="{050E6C0C-A120-45C8-A14B-EFB567114257}" type="presOf" srcId="{A750081A-50C1-482F-AA41-0D7B9DDF4543}" destId="{0F0EC16E-273C-4885-ACBF-3C7CCB28D10B}"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5B1574B0-DBD6-4BC8-A3BF-31AC9488C954}" type="presOf" srcId="{F2970A64-4073-41C9-AA8B-F934EF805261}" destId="{447DB892-CE1F-40DC-AEB3-7C953F0E910C}" srcOrd="0" destOrd="0" presId="urn:microsoft.com/office/officeart/2005/8/layout/process1"/>
    <dgm:cxn modelId="{A4DC0253-23AD-461E-9269-7E5F7ED35FE1}" type="presOf" srcId="{BE3F9E1C-4A33-434B-9B0F-9A2CDF39B3C1}" destId="{B66AFA88-1921-4D7F-9CC3-20E97B812AE7}"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BEE522E9-B897-4EF9-91AC-EA149E4844C1}" type="presOf" srcId="{75C5167C-74BE-45BA-B99C-BBEFF37A6357}" destId="{4AC93DCD-9372-48F8-B573-AE804E6CE6A5}" srcOrd="1" destOrd="0" presId="urn:microsoft.com/office/officeart/2005/8/layout/process1"/>
    <dgm:cxn modelId="{A3647BEF-9D9D-445A-95D0-BE9547D38C8C}" type="presOf" srcId="{80C65BB1-CADB-4EEC-ADC3-3C26CA52DAB7}" destId="{3C8825D2-06A2-4A59-97F0-1403FC511620}" srcOrd="0" destOrd="0" presId="urn:microsoft.com/office/officeart/2005/8/layout/process1"/>
    <dgm:cxn modelId="{3BFC046F-A93C-4898-AC42-4FA37FAC4E9C}" type="presOf" srcId="{B4831321-34EE-4BD5-98B1-2FDF9EC4DBFF}" destId="{205C3EC9-6CE0-41BF-B455-2019F8E5494E}"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87E7E07F-1E66-4D58-AAB3-F8B39D38918A}" type="presOf" srcId="{75C5167C-74BE-45BA-B99C-BBEFF37A6357}" destId="{6D6E2F11-8934-4C5F-9665-B39C8C64A115}" srcOrd="0" destOrd="0" presId="urn:microsoft.com/office/officeart/2005/8/layout/process1"/>
    <dgm:cxn modelId="{780D131D-DF18-41AD-B13D-E30773E3C06F}" type="presParOf" srcId="{447DB892-CE1F-40DC-AEB3-7C953F0E910C}" destId="{B66AFA88-1921-4D7F-9CC3-20E97B812AE7}" srcOrd="0" destOrd="0" presId="urn:microsoft.com/office/officeart/2005/8/layout/process1"/>
    <dgm:cxn modelId="{E6ABF49A-62D5-40D7-8FE4-BD2D347893F7}" type="presParOf" srcId="{447DB892-CE1F-40DC-AEB3-7C953F0E910C}" destId="{19C44E58-001A-4A55-8872-7E5FCB27E168}" srcOrd="1" destOrd="0" presId="urn:microsoft.com/office/officeart/2005/8/layout/process1"/>
    <dgm:cxn modelId="{4CAA3666-EE27-4958-A87E-883D96750EF2}" type="presParOf" srcId="{19C44E58-001A-4A55-8872-7E5FCB27E168}" destId="{D9D56AA2-1D66-412A-953E-56DE8DC6F9F0}" srcOrd="0" destOrd="0" presId="urn:microsoft.com/office/officeart/2005/8/layout/process1"/>
    <dgm:cxn modelId="{7B660777-545A-4635-8450-AA9969EE0C9B}" type="presParOf" srcId="{447DB892-CE1F-40DC-AEB3-7C953F0E910C}" destId="{205C3EC9-6CE0-41BF-B455-2019F8E5494E}" srcOrd="2" destOrd="0" presId="urn:microsoft.com/office/officeart/2005/8/layout/process1"/>
    <dgm:cxn modelId="{4033B75F-22ED-4889-BC52-930FDEEB0C81}" type="presParOf" srcId="{447DB892-CE1F-40DC-AEB3-7C953F0E910C}" destId="{D9DDB39B-02A1-4BED-8D3B-7961FE3099B0}" srcOrd="3" destOrd="0" presId="urn:microsoft.com/office/officeart/2005/8/layout/process1"/>
    <dgm:cxn modelId="{6C26AB85-65EA-47D8-92A8-1B60F4209E71}" type="presParOf" srcId="{D9DDB39B-02A1-4BED-8D3B-7961FE3099B0}" destId="{18806483-BC58-4649-AD74-CC1583A29179}" srcOrd="0" destOrd="0" presId="urn:microsoft.com/office/officeart/2005/8/layout/process1"/>
    <dgm:cxn modelId="{4FF1A800-BE80-4543-A870-803DB37D781C}" type="presParOf" srcId="{447DB892-CE1F-40DC-AEB3-7C953F0E910C}" destId="{30E6F09C-355C-4FBC-AC95-421F6CBC7EBC}" srcOrd="4" destOrd="0" presId="urn:microsoft.com/office/officeart/2005/8/layout/process1"/>
    <dgm:cxn modelId="{4A740546-A63C-4261-A8F0-C421D4271799}" type="presParOf" srcId="{447DB892-CE1F-40DC-AEB3-7C953F0E910C}" destId="{6D6E2F11-8934-4C5F-9665-B39C8C64A115}" srcOrd="5" destOrd="0" presId="urn:microsoft.com/office/officeart/2005/8/layout/process1"/>
    <dgm:cxn modelId="{324CB6AE-82B9-4474-B791-C5E629827CDE}" type="presParOf" srcId="{6D6E2F11-8934-4C5F-9665-B39C8C64A115}" destId="{4AC93DCD-9372-48F8-B573-AE804E6CE6A5}" srcOrd="0" destOrd="0" presId="urn:microsoft.com/office/officeart/2005/8/layout/process1"/>
    <dgm:cxn modelId="{F27E76DD-BD53-4826-A1A7-B74661275D38}" type="presParOf" srcId="{447DB892-CE1F-40DC-AEB3-7C953F0E910C}" destId="{3C8825D2-06A2-4A59-97F0-1403FC511620}" srcOrd="6" destOrd="0" presId="urn:microsoft.com/office/officeart/2005/8/layout/process1"/>
    <dgm:cxn modelId="{05426A31-13BD-4111-9324-C7BBCE3D4160}" type="presParOf" srcId="{447DB892-CE1F-40DC-AEB3-7C953F0E910C}" destId="{197FB1E8-003D-4BC5-AABD-B0516940AAC6}" srcOrd="7" destOrd="0" presId="urn:microsoft.com/office/officeart/2005/8/layout/process1"/>
    <dgm:cxn modelId="{2ED01CFF-5861-47A2-9E25-1C509617226D}" type="presParOf" srcId="{197FB1E8-003D-4BC5-AABD-B0516940AAC6}" destId="{64C13243-47D7-4019-A102-075148109F42}" srcOrd="0" destOrd="0" presId="urn:microsoft.com/office/officeart/2005/8/layout/process1"/>
    <dgm:cxn modelId="{AA9C3CAA-A51A-4170-BD2D-902BD21D29B6}"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B8A4555B-0B6F-4A80-8E52-265F6270DAAE}" type="presOf" srcId="{BE3F9E1C-4A33-434B-9B0F-9A2CDF39B3C1}" destId="{B66AFA88-1921-4D7F-9CC3-20E97B812AE7}" srcOrd="0" destOrd="0" presId="urn:microsoft.com/office/officeart/2005/8/layout/process1"/>
    <dgm:cxn modelId="{76546427-2C03-4936-8667-02A2AB3528B2}" type="presOf" srcId="{5BCEF3C5-B444-4D66-9549-22A2CCD3CF5F}" destId="{19C44E58-001A-4A55-8872-7E5FCB27E168}" srcOrd="0" destOrd="0" presId="urn:microsoft.com/office/officeart/2005/8/layout/process1"/>
    <dgm:cxn modelId="{F8F6AE9B-2907-41B1-8F73-C95D02DFA62A}" type="presOf" srcId="{75C5167C-74BE-45BA-B99C-BBEFF37A6357}" destId="{4AC93DCD-9372-48F8-B573-AE804E6CE6A5}" srcOrd="1" destOrd="0" presId="urn:microsoft.com/office/officeart/2005/8/layout/process1"/>
    <dgm:cxn modelId="{CCB65266-7DCB-4894-A5DB-98BC5C8AEBA3}" type="presOf" srcId="{C9E3B094-F74C-4BEA-B960-D4DBA5FB6289}" destId="{D9DDB39B-02A1-4BED-8D3B-7961FE3099B0}" srcOrd="0" destOrd="0" presId="urn:microsoft.com/office/officeart/2005/8/layout/process1"/>
    <dgm:cxn modelId="{31777542-42DD-4EE7-97A2-FF600D1B9D0E}" type="presOf" srcId="{BEA60252-6B91-4312-A1D7-9BE249CCBB94}" destId="{197FB1E8-003D-4BC5-AABD-B0516940AAC6}" srcOrd="0" destOrd="0" presId="urn:microsoft.com/office/officeart/2005/8/layout/process1"/>
    <dgm:cxn modelId="{4798287E-FC51-421C-A8A8-E9C04D5D6736}" type="presOf" srcId="{BEA60252-6B91-4312-A1D7-9BE249CCBB94}" destId="{64C13243-47D7-4019-A102-075148109F42}" srcOrd="1" destOrd="0" presId="urn:microsoft.com/office/officeart/2005/8/layout/process1"/>
    <dgm:cxn modelId="{ECD112A9-9C71-44AE-AF77-11C4198EDFEF}" type="presOf" srcId="{80C65BB1-CADB-4EEC-ADC3-3C26CA52DAB7}" destId="{3C8825D2-06A2-4A59-97F0-1403FC511620}"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83C7FD0A-D1C1-4349-ACEF-C9FF013A725E}" type="presOf" srcId="{0772A834-F62A-4AE3-B5C1-DFE6A224B90E}" destId="{30E6F09C-355C-4FBC-AC95-421F6CBC7EBC}" srcOrd="0" destOrd="0" presId="urn:microsoft.com/office/officeart/2005/8/layout/process1"/>
    <dgm:cxn modelId="{7D7CE2FA-5BD5-47A8-BA0A-FF1002C20AE7}" type="presOf" srcId="{5BCEF3C5-B444-4D66-9549-22A2CCD3CF5F}" destId="{D9D56AA2-1D66-412A-953E-56DE8DC6F9F0}" srcOrd="1" destOrd="0" presId="urn:microsoft.com/office/officeart/2005/8/layout/process1"/>
    <dgm:cxn modelId="{531542AD-6134-44D7-BD8B-9027B5D6CD33}" type="presOf" srcId="{75C5167C-74BE-45BA-B99C-BBEFF37A6357}" destId="{6D6E2F11-8934-4C5F-9665-B39C8C64A115}"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164B8257-E6E6-49DC-A638-298B576BB69C}" type="presOf" srcId="{F2970A64-4073-41C9-AA8B-F934EF805261}" destId="{447DB892-CE1F-40DC-AEB3-7C953F0E910C}"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E1EB09D3-8A88-4D67-945B-CAA05B6CF6E6}" type="presOf" srcId="{C9E3B094-F74C-4BEA-B960-D4DBA5FB6289}" destId="{18806483-BC58-4649-AD74-CC1583A29179}"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16060E91-B36A-495E-A510-D13C794CC288}" type="presOf" srcId="{A750081A-50C1-482F-AA41-0D7B9DDF4543}" destId="{0F0EC16E-273C-4885-ACBF-3C7CCB28D10B}"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A1A95AB9-3EE4-418E-82BE-AC68711C1748}" type="presOf" srcId="{B4831321-34EE-4BD5-98B1-2FDF9EC4DBFF}" destId="{205C3EC9-6CE0-41BF-B455-2019F8E5494E}" srcOrd="0" destOrd="0" presId="urn:microsoft.com/office/officeart/2005/8/layout/process1"/>
    <dgm:cxn modelId="{598083B2-4D09-43E0-B0D6-6A4ECFAFCEF9}" type="presParOf" srcId="{447DB892-CE1F-40DC-AEB3-7C953F0E910C}" destId="{B66AFA88-1921-4D7F-9CC3-20E97B812AE7}" srcOrd="0" destOrd="0" presId="urn:microsoft.com/office/officeart/2005/8/layout/process1"/>
    <dgm:cxn modelId="{61D7CC01-358B-4403-AD0F-B56BC02EC1E1}" type="presParOf" srcId="{447DB892-CE1F-40DC-AEB3-7C953F0E910C}" destId="{19C44E58-001A-4A55-8872-7E5FCB27E168}" srcOrd="1" destOrd="0" presId="urn:microsoft.com/office/officeart/2005/8/layout/process1"/>
    <dgm:cxn modelId="{BB40583F-5AF0-4E01-9ABE-3B0931295D8F}" type="presParOf" srcId="{19C44E58-001A-4A55-8872-7E5FCB27E168}" destId="{D9D56AA2-1D66-412A-953E-56DE8DC6F9F0}" srcOrd="0" destOrd="0" presId="urn:microsoft.com/office/officeart/2005/8/layout/process1"/>
    <dgm:cxn modelId="{026EAEF3-E020-4806-B2BF-3E9A7BCC8A6A}" type="presParOf" srcId="{447DB892-CE1F-40DC-AEB3-7C953F0E910C}" destId="{205C3EC9-6CE0-41BF-B455-2019F8E5494E}" srcOrd="2" destOrd="0" presId="urn:microsoft.com/office/officeart/2005/8/layout/process1"/>
    <dgm:cxn modelId="{A7492B30-9540-436F-B2E8-C543F2F1801D}" type="presParOf" srcId="{447DB892-CE1F-40DC-AEB3-7C953F0E910C}" destId="{D9DDB39B-02A1-4BED-8D3B-7961FE3099B0}" srcOrd="3" destOrd="0" presId="urn:microsoft.com/office/officeart/2005/8/layout/process1"/>
    <dgm:cxn modelId="{D33E5624-FA9D-4DFF-8AD8-1E342292748A}" type="presParOf" srcId="{D9DDB39B-02A1-4BED-8D3B-7961FE3099B0}" destId="{18806483-BC58-4649-AD74-CC1583A29179}" srcOrd="0" destOrd="0" presId="urn:microsoft.com/office/officeart/2005/8/layout/process1"/>
    <dgm:cxn modelId="{E8F4BC72-CCE1-40B3-9050-944B30BE26B0}" type="presParOf" srcId="{447DB892-CE1F-40DC-AEB3-7C953F0E910C}" destId="{30E6F09C-355C-4FBC-AC95-421F6CBC7EBC}" srcOrd="4" destOrd="0" presId="urn:microsoft.com/office/officeart/2005/8/layout/process1"/>
    <dgm:cxn modelId="{935FEFD2-5FD9-419C-947D-94BD6F6E2CDC}" type="presParOf" srcId="{447DB892-CE1F-40DC-AEB3-7C953F0E910C}" destId="{6D6E2F11-8934-4C5F-9665-B39C8C64A115}" srcOrd="5" destOrd="0" presId="urn:microsoft.com/office/officeart/2005/8/layout/process1"/>
    <dgm:cxn modelId="{8962CF04-9FFF-4E56-A44E-729411EA47F0}" type="presParOf" srcId="{6D6E2F11-8934-4C5F-9665-B39C8C64A115}" destId="{4AC93DCD-9372-48F8-B573-AE804E6CE6A5}" srcOrd="0" destOrd="0" presId="urn:microsoft.com/office/officeart/2005/8/layout/process1"/>
    <dgm:cxn modelId="{E017FADC-D34F-43A6-83B1-F4946A3A7476}" type="presParOf" srcId="{447DB892-CE1F-40DC-AEB3-7C953F0E910C}" destId="{3C8825D2-06A2-4A59-97F0-1403FC511620}" srcOrd="6" destOrd="0" presId="urn:microsoft.com/office/officeart/2005/8/layout/process1"/>
    <dgm:cxn modelId="{7F7D65DC-6C99-490E-8062-7C041968A8BF}" type="presParOf" srcId="{447DB892-CE1F-40DC-AEB3-7C953F0E910C}" destId="{197FB1E8-003D-4BC5-AABD-B0516940AAC6}" srcOrd="7" destOrd="0" presId="urn:microsoft.com/office/officeart/2005/8/layout/process1"/>
    <dgm:cxn modelId="{401F3222-6FD6-4E6E-A2A4-5D13722C41EA}" type="presParOf" srcId="{197FB1E8-003D-4BC5-AABD-B0516940AAC6}" destId="{64C13243-47D7-4019-A102-075148109F42}" srcOrd="0" destOrd="0" presId="urn:microsoft.com/office/officeart/2005/8/layout/process1"/>
    <dgm:cxn modelId="{FFDDFCCF-4D22-43C7-B7F3-E24206175B15}"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7EE582B5-58A1-4B0C-8FFB-145A5E3A7C2D}" type="presOf" srcId="{BE3F9E1C-4A33-434B-9B0F-9A2CDF39B3C1}" destId="{B66AFA88-1921-4D7F-9CC3-20E97B812AE7}" srcOrd="0" destOrd="0" presId="urn:microsoft.com/office/officeart/2005/8/layout/process1"/>
    <dgm:cxn modelId="{B7B3B832-276E-4C40-8983-86BBFE84E8A9}" type="presOf" srcId="{B4831321-34EE-4BD5-98B1-2FDF9EC4DBFF}" destId="{205C3EC9-6CE0-41BF-B455-2019F8E5494E}"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7C9F8E8A-0062-4273-A9AF-FA31519012B4}" type="presOf" srcId="{A750081A-50C1-482F-AA41-0D7B9DDF4543}" destId="{0F0EC16E-273C-4885-ACBF-3C7CCB28D10B}" srcOrd="0" destOrd="0" presId="urn:microsoft.com/office/officeart/2005/8/layout/process1"/>
    <dgm:cxn modelId="{9BE95BD2-9E8C-43A0-973D-1771C65A637C}" type="presOf" srcId="{5BCEF3C5-B444-4D66-9549-22A2CCD3CF5F}" destId="{19C44E58-001A-4A55-8872-7E5FCB27E168}"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BAF58BA6-0A98-4974-94D2-C385FA0063EB}" type="presOf" srcId="{C9E3B094-F74C-4BEA-B960-D4DBA5FB6289}" destId="{D9DDB39B-02A1-4BED-8D3B-7961FE3099B0}" srcOrd="0" destOrd="0" presId="urn:microsoft.com/office/officeart/2005/8/layout/process1"/>
    <dgm:cxn modelId="{9957B66B-F020-4122-87F3-3818C7941CC2}" type="presOf" srcId="{75C5167C-74BE-45BA-B99C-BBEFF37A6357}" destId="{6D6E2F11-8934-4C5F-9665-B39C8C64A115}" srcOrd="0" destOrd="0" presId="urn:microsoft.com/office/officeart/2005/8/layout/process1"/>
    <dgm:cxn modelId="{DF1045D2-6FF0-453E-9B4F-F22D02DEFBC3}" type="presOf" srcId="{BEA60252-6B91-4312-A1D7-9BE249CCBB94}" destId="{197FB1E8-003D-4BC5-AABD-B0516940AAC6}" srcOrd="0" destOrd="0" presId="urn:microsoft.com/office/officeart/2005/8/layout/process1"/>
    <dgm:cxn modelId="{99A5F25A-9EF7-497A-A423-AD27490D0D78}" type="presOf" srcId="{75C5167C-74BE-45BA-B99C-BBEFF37A6357}" destId="{4AC93DCD-9372-48F8-B573-AE804E6CE6A5}"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24A89C2E-29A4-429F-AEC3-4D81FCD5CB99}" type="presOf" srcId="{80C65BB1-CADB-4EEC-ADC3-3C26CA52DAB7}" destId="{3C8825D2-06A2-4A59-97F0-1403FC511620}" srcOrd="0" destOrd="0" presId="urn:microsoft.com/office/officeart/2005/8/layout/process1"/>
    <dgm:cxn modelId="{130B9966-E986-4B7C-861B-AACA7CF25134}" type="presOf" srcId="{0772A834-F62A-4AE3-B5C1-DFE6A224B90E}" destId="{30E6F09C-355C-4FBC-AC95-421F6CBC7EBC}"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D6378AAB-A628-4447-8A3D-E27DB427D837}" type="presOf" srcId="{F2970A64-4073-41C9-AA8B-F934EF805261}" destId="{447DB892-CE1F-40DC-AEB3-7C953F0E910C}" srcOrd="0" destOrd="0" presId="urn:microsoft.com/office/officeart/2005/8/layout/process1"/>
    <dgm:cxn modelId="{72FA8124-2421-4BE4-98C0-6E7C34509A88}" type="presOf" srcId="{5BCEF3C5-B444-4D66-9549-22A2CCD3CF5F}" destId="{D9D56AA2-1D66-412A-953E-56DE8DC6F9F0}" srcOrd="1" destOrd="0" presId="urn:microsoft.com/office/officeart/2005/8/layout/process1"/>
    <dgm:cxn modelId="{E243770A-841E-4024-9C59-DA2DD647A2B3}" type="presOf" srcId="{C9E3B094-F74C-4BEA-B960-D4DBA5FB6289}" destId="{18806483-BC58-4649-AD74-CC1583A29179}" srcOrd="1" destOrd="0" presId="urn:microsoft.com/office/officeart/2005/8/layout/process1"/>
    <dgm:cxn modelId="{89F9DD40-03DA-4CD4-943D-46009089E348}" type="presOf" srcId="{BEA60252-6B91-4312-A1D7-9BE249CCBB94}" destId="{64C13243-47D7-4019-A102-075148109F42}"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504F3552-E1E7-48E7-8715-D56B6133CE6B}" type="presParOf" srcId="{447DB892-CE1F-40DC-AEB3-7C953F0E910C}" destId="{B66AFA88-1921-4D7F-9CC3-20E97B812AE7}" srcOrd="0" destOrd="0" presId="urn:microsoft.com/office/officeart/2005/8/layout/process1"/>
    <dgm:cxn modelId="{D51AB787-AA04-4901-838D-BF37E61BBCCC}" type="presParOf" srcId="{447DB892-CE1F-40DC-AEB3-7C953F0E910C}" destId="{19C44E58-001A-4A55-8872-7E5FCB27E168}" srcOrd="1" destOrd="0" presId="urn:microsoft.com/office/officeart/2005/8/layout/process1"/>
    <dgm:cxn modelId="{0DE2E92F-16D9-47E5-BCDA-078BA9E72EF6}" type="presParOf" srcId="{19C44E58-001A-4A55-8872-7E5FCB27E168}" destId="{D9D56AA2-1D66-412A-953E-56DE8DC6F9F0}" srcOrd="0" destOrd="0" presId="urn:microsoft.com/office/officeart/2005/8/layout/process1"/>
    <dgm:cxn modelId="{639AF5B6-94B2-4E14-BE00-2900BC6C28DD}" type="presParOf" srcId="{447DB892-CE1F-40DC-AEB3-7C953F0E910C}" destId="{205C3EC9-6CE0-41BF-B455-2019F8E5494E}" srcOrd="2" destOrd="0" presId="urn:microsoft.com/office/officeart/2005/8/layout/process1"/>
    <dgm:cxn modelId="{07F8E6AB-3B67-4898-8A90-6B47CDDF1A37}" type="presParOf" srcId="{447DB892-CE1F-40DC-AEB3-7C953F0E910C}" destId="{D9DDB39B-02A1-4BED-8D3B-7961FE3099B0}" srcOrd="3" destOrd="0" presId="urn:microsoft.com/office/officeart/2005/8/layout/process1"/>
    <dgm:cxn modelId="{973D4EDC-338D-43CA-B762-7FAD98F5C6E3}" type="presParOf" srcId="{D9DDB39B-02A1-4BED-8D3B-7961FE3099B0}" destId="{18806483-BC58-4649-AD74-CC1583A29179}" srcOrd="0" destOrd="0" presId="urn:microsoft.com/office/officeart/2005/8/layout/process1"/>
    <dgm:cxn modelId="{EFC7B200-8840-4748-A577-F726D0509BB7}" type="presParOf" srcId="{447DB892-CE1F-40DC-AEB3-7C953F0E910C}" destId="{30E6F09C-355C-4FBC-AC95-421F6CBC7EBC}" srcOrd="4" destOrd="0" presId="urn:microsoft.com/office/officeart/2005/8/layout/process1"/>
    <dgm:cxn modelId="{016CFE92-1127-4045-9EBC-99B4D1F713A2}" type="presParOf" srcId="{447DB892-CE1F-40DC-AEB3-7C953F0E910C}" destId="{6D6E2F11-8934-4C5F-9665-B39C8C64A115}" srcOrd="5" destOrd="0" presId="urn:microsoft.com/office/officeart/2005/8/layout/process1"/>
    <dgm:cxn modelId="{A5E43D70-723E-431D-B32E-041CB39D0D0F}" type="presParOf" srcId="{6D6E2F11-8934-4C5F-9665-B39C8C64A115}" destId="{4AC93DCD-9372-48F8-B573-AE804E6CE6A5}" srcOrd="0" destOrd="0" presId="urn:microsoft.com/office/officeart/2005/8/layout/process1"/>
    <dgm:cxn modelId="{64B1B608-D669-4196-B846-40EA1FF4FE18}" type="presParOf" srcId="{447DB892-CE1F-40DC-AEB3-7C953F0E910C}" destId="{3C8825D2-06A2-4A59-97F0-1403FC511620}" srcOrd="6" destOrd="0" presId="urn:microsoft.com/office/officeart/2005/8/layout/process1"/>
    <dgm:cxn modelId="{D63D8256-F03A-43D9-9007-7B6257A17E3F}" type="presParOf" srcId="{447DB892-CE1F-40DC-AEB3-7C953F0E910C}" destId="{197FB1E8-003D-4BC5-AABD-B0516940AAC6}" srcOrd="7" destOrd="0" presId="urn:microsoft.com/office/officeart/2005/8/layout/process1"/>
    <dgm:cxn modelId="{4DC3FBC3-E73E-45DC-96CF-837A40517F4E}" type="presParOf" srcId="{197FB1E8-003D-4BC5-AABD-B0516940AAC6}" destId="{64C13243-47D7-4019-A102-075148109F42}" srcOrd="0" destOrd="0" presId="urn:microsoft.com/office/officeart/2005/8/layout/process1"/>
    <dgm:cxn modelId="{8E3224C4-BAAC-4681-AAFA-F56F14FA1812}"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44E5782A-A776-44D1-818B-BE984AB4897E}" type="presOf" srcId="{BEA60252-6B91-4312-A1D7-9BE249CCBB94}" destId="{64C13243-47D7-4019-A102-075148109F42}" srcOrd="1" destOrd="0" presId="urn:microsoft.com/office/officeart/2005/8/layout/process1"/>
    <dgm:cxn modelId="{9880C8CB-4532-42B8-B518-F6DBDB3029B5}" type="presOf" srcId="{75C5167C-74BE-45BA-B99C-BBEFF37A6357}" destId="{4AC93DCD-9372-48F8-B573-AE804E6CE6A5}" srcOrd="1" destOrd="0" presId="urn:microsoft.com/office/officeart/2005/8/layout/process1"/>
    <dgm:cxn modelId="{5B15E140-8A97-4281-86E9-B122C862603A}" type="presOf" srcId="{BE3F9E1C-4A33-434B-9B0F-9A2CDF39B3C1}" destId="{B66AFA88-1921-4D7F-9CC3-20E97B812AE7}" srcOrd="0" destOrd="0" presId="urn:microsoft.com/office/officeart/2005/8/layout/process1"/>
    <dgm:cxn modelId="{1FA5BF44-563A-4A8F-B777-880A9325084C}" type="presOf" srcId="{80C65BB1-CADB-4EEC-ADC3-3C26CA52DAB7}" destId="{3C8825D2-06A2-4A59-97F0-1403FC511620}"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E43602A3-AD93-434E-BA7D-16732AD3ECF5}" type="presOf" srcId="{75C5167C-74BE-45BA-B99C-BBEFF37A6357}" destId="{6D6E2F11-8934-4C5F-9665-B39C8C64A115}" srcOrd="0" destOrd="0" presId="urn:microsoft.com/office/officeart/2005/8/layout/process1"/>
    <dgm:cxn modelId="{05DD370A-6B9A-4E84-9C10-2DB1ACCF98E7}" type="presOf" srcId="{5BCEF3C5-B444-4D66-9549-22A2CCD3CF5F}" destId="{19C44E58-001A-4A55-8872-7E5FCB27E168}" srcOrd="0" destOrd="0" presId="urn:microsoft.com/office/officeart/2005/8/layout/process1"/>
    <dgm:cxn modelId="{95D95959-D48E-477F-AA7F-7EAE9937B2F4}" type="presOf" srcId="{B4831321-34EE-4BD5-98B1-2FDF9EC4DBFF}" destId="{205C3EC9-6CE0-41BF-B455-2019F8E5494E}"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AA4C1DEC-5DA9-4D73-B81E-D18B1E87F1FB}" type="presOf" srcId="{C9E3B094-F74C-4BEA-B960-D4DBA5FB6289}" destId="{18806483-BC58-4649-AD74-CC1583A29179}" srcOrd="1" destOrd="0" presId="urn:microsoft.com/office/officeart/2005/8/layout/process1"/>
    <dgm:cxn modelId="{B543A87C-16BC-4DF0-83BD-2EEFD2A7CF72}" type="presOf" srcId="{C9E3B094-F74C-4BEA-B960-D4DBA5FB6289}" destId="{D9DDB39B-02A1-4BED-8D3B-7961FE3099B0}" srcOrd="0" destOrd="0" presId="urn:microsoft.com/office/officeart/2005/8/layout/process1"/>
    <dgm:cxn modelId="{A6D87DE2-8D60-401C-A308-9D6A29CF9D6E}" type="presOf" srcId="{0772A834-F62A-4AE3-B5C1-DFE6A224B90E}" destId="{30E6F09C-355C-4FBC-AC95-421F6CBC7EBC}"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6AB15D3A-C410-4D7D-B5FA-CE52C375FA0A}" type="presOf" srcId="{5BCEF3C5-B444-4D66-9549-22A2CCD3CF5F}" destId="{D9D56AA2-1D66-412A-953E-56DE8DC6F9F0}" srcOrd="1"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D93AA05F-7108-42F3-8688-D4780D688A8A}" type="presOf" srcId="{A750081A-50C1-482F-AA41-0D7B9DDF4543}" destId="{0F0EC16E-273C-4885-ACBF-3C7CCB28D10B}" srcOrd="0" destOrd="0" presId="urn:microsoft.com/office/officeart/2005/8/layout/process1"/>
    <dgm:cxn modelId="{8230212D-06C9-4FEE-864B-5CBFE415865D}" type="presOf" srcId="{BEA60252-6B91-4312-A1D7-9BE249CCBB94}" destId="{197FB1E8-003D-4BC5-AABD-B0516940AAC6}" srcOrd="0" destOrd="0" presId="urn:microsoft.com/office/officeart/2005/8/layout/process1"/>
    <dgm:cxn modelId="{EC155C02-4FD5-4A36-8887-7AEB9264116A}" type="presOf" srcId="{F2970A64-4073-41C9-AA8B-F934EF805261}" destId="{447DB892-CE1F-40DC-AEB3-7C953F0E910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19F76A0D-C0B8-4AD6-8D22-858D8FA6C64C}" type="presParOf" srcId="{447DB892-CE1F-40DC-AEB3-7C953F0E910C}" destId="{B66AFA88-1921-4D7F-9CC3-20E97B812AE7}" srcOrd="0" destOrd="0" presId="urn:microsoft.com/office/officeart/2005/8/layout/process1"/>
    <dgm:cxn modelId="{C23C5C50-0DBB-464B-B8EB-DF143B9F7441}" type="presParOf" srcId="{447DB892-CE1F-40DC-AEB3-7C953F0E910C}" destId="{19C44E58-001A-4A55-8872-7E5FCB27E168}" srcOrd="1" destOrd="0" presId="urn:microsoft.com/office/officeart/2005/8/layout/process1"/>
    <dgm:cxn modelId="{C1B263B2-721E-44E7-8E31-1758F06FD70D}" type="presParOf" srcId="{19C44E58-001A-4A55-8872-7E5FCB27E168}" destId="{D9D56AA2-1D66-412A-953E-56DE8DC6F9F0}" srcOrd="0" destOrd="0" presId="urn:microsoft.com/office/officeart/2005/8/layout/process1"/>
    <dgm:cxn modelId="{77C405C9-5BFD-4DEE-85E5-415255800DD1}" type="presParOf" srcId="{447DB892-CE1F-40DC-AEB3-7C953F0E910C}" destId="{205C3EC9-6CE0-41BF-B455-2019F8E5494E}" srcOrd="2" destOrd="0" presId="urn:microsoft.com/office/officeart/2005/8/layout/process1"/>
    <dgm:cxn modelId="{7EA83768-E66A-47DE-80BD-58600332AA60}" type="presParOf" srcId="{447DB892-CE1F-40DC-AEB3-7C953F0E910C}" destId="{D9DDB39B-02A1-4BED-8D3B-7961FE3099B0}" srcOrd="3" destOrd="0" presId="urn:microsoft.com/office/officeart/2005/8/layout/process1"/>
    <dgm:cxn modelId="{548AC36C-4523-4666-8452-90303BF193D5}" type="presParOf" srcId="{D9DDB39B-02A1-4BED-8D3B-7961FE3099B0}" destId="{18806483-BC58-4649-AD74-CC1583A29179}" srcOrd="0" destOrd="0" presId="urn:microsoft.com/office/officeart/2005/8/layout/process1"/>
    <dgm:cxn modelId="{4D6D2C47-2987-4EC9-981F-CE70EA0D3B7E}" type="presParOf" srcId="{447DB892-CE1F-40DC-AEB3-7C953F0E910C}" destId="{30E6F09C-355C-4FBC-AC95-421F6CBC7EBC}" srcOrd="4" destOrd="0" presId="urn:microsoft.com/office/officeart/2005/8/layout/process1"/>
    <dgm:cxn modelId="{B5424C1B-8B8C-4083-8C51-1FB9DA9DCB7D}" type="presParOf" srcId="{447DB892-CE1F-40DC-AEB3-7C953F0E910C}" destId="{6D6E2F11-8934-4C5F-9665-B39C8C64A115}" srcOrd="5" destOrd="0" presId="urn:microsoft.com/office/officeart/2005/8/layout/process1"/>
    <dgm:cxn modelId="{7A66A676-B2CA-43A2-9B2F-11D9CB3E122D}" type="presParOf" srcId="{6D6E2F11-8934-4C5F-9665-B39C8C64A115}" destId="{4AC93DCD-9372-48F8-B573-AE804E6CE6A5}" srcOrd="0" destOrd="0" presId="urn:microsoft.com/office/officeart/2005/8/layout/process1"/>
    <dgm:cxn modelId="{7205618A-B98D-487E-A059-0AE0A59161ED}" type="presParOf" srcId="{447DB892-CE1F-40DC-AEB3-7C953F0E910C}" destId="{3C8825D2-06A2-4A59-97F0-1403FC511620}" srcOrd="6" destOrd="0" presId="urn:microsoft.com/office/officeart/2005/8/layout/process1"/>
    <dgm:cxn modelId="{24AB04EC-195F-4E79-A68A-A6184E4DD90C}" type="presParOf" srcId="{447DB892-CE1F-40DC-AEB3-7C953F0E910C}" destId="{197FB1E8-003D-4BC5-AABD-B0516940AAC6}" srcOrd="7" destOrd="0" presId="urn:microsoft.com/office/officeart/2005/8/layout/process1"/>
    <dgm:cxn modelId="{398AD712-4D50-4398-A2B3-52720AAAF348}" type="presParOf" srcId="{197FB1E8-003D-4BC5-AABD-B0516940AAC6}" destId="{64C13243-47D7-4019-A102-075148109F42}" srcOrd="0" destOrd="0" presId="urn:microsoft.com/office/officeart/2005/8/layout/process1"/>
    <dgm:cxn modelId="{E4F6EC9E-0B97-4C11-B60E-025F72D704AB}"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63858EC8-791D-431B-B506-E744C2DCECBB}" type="presOf" srcId="{5BCEF3C5-B444-4D66-9549-22A2CCD3CF5F}" destId="{D9D56AA2-1D66-412A-953E-56DE8DC6F9F0}" srcOrd="1" destOrd="0" presId="urn:microsoft.com/office/officeart/2005/8/layout/process1"/>
    <dgm:cxn modelId="{917442E7-628B-416A-AF48-029BF44D3183}" type="presOf" srcId="{F2970A64-4073-41C9-AA8B-F934EF805261}" destId="{447DB892-CE1F-40DC-AEB3-7C953F0E910C}"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A338CA4D-0002-497F-A301-F3B44C8632CD}" type="presOf" srcId="{BEA60252-6B91-4312-A1D7-9BE249CCBB94}" destId="{64C13243-47D7-4019-A102-075148109F42}" srcOrd="1" destOrd="0" presId="urn:microsoft.com/office/officeart/2005/8/layout/process1"/>
    <dgm:cxn modelId="{6C933ABE-9D43-4FFA-AF68-B64A5631644E}" type="presOf" srcId="{BEA60252-6B91-4312-A1D7-9BE249CCBB94}" destId="{197FB1E8-003D-4BC5-AABD-B0516940AAC6}" srcOrd="0" destOrd="0" presId="urn:microsoft.com/office/officeart/2005/8/layout/process1"/>
    <dgm:cxn modelId="{F634782C-D163-43B2-BF2B-7AAC434D7046}" type="presOf" srcId="{BE3F9E1C-4A33-434B-9B0F-9A2CDF39B3C1}" destId="{B66AFA88-1921-4D7F-9CC3-20E97B812AE7}"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63B93203-B578-487C-A384-805BCD9D673F}" type="presOf" srcId="{80C65BB1-CADB-4EEC-ADC3-3C26CA52DAB7}" destId="{3C8825D2-06A2-4A59-97F0-1403FC511620}" srcOrd="0" destOrd="0" presId="urn:microsoft.com/office/officeart/2005/8/layout/process1"/>
    <dgm:cxn modelId="{31CBAF27-03C4-4B99-B0F5-80B659AA8E4F}" type="presOf" srcId="{0772A834-F62A-4AE3-B5C1-DFE6A224B90E}" destId="{30E6F09C-355C-4FBC-AC95-421F6CBC7EBC}" srcOrd="0" destOrd="0" presId="urn:microsoft.com/office/officeart/2005/8/layout/process1"/>
    <dgm:cxn modelId="{E1558676-69D6-4A5C-88F8-2E619FC6FCD4}" type="presOf" srcId="{5BCEF3C5-B444-4D66-9549-22A2CCD3CF5F}" destId="{19C44E58-001A-4A55-8872-7E5FCB27E168}" srcOrd="0" destOrd="0" presId="urn:microsoft.com/office/officeart/2005/8/layout/process1"/>
    <dgm:cxn modelId="{071D6429-BC86-402B-808E-8AA6F4C218C1}" type="presOf" srcId="{A750081A-50C1-482F-AA41-0D7B9DDF4543}" destId="{0F0EC16E-273C-4885-ACBF-3C7CCB28D10B}"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79A8F502-AE84-4663-9537-524938BEF6B5}" type="presOf" srcId="{C9E3B094-F74C-4BEA-B960-D4DBA5FB6289}" destId="{18806483-BC58-4649-AD74-CC1583A29179}" srcOrd="1" destOrd="0" presId="urn:microsoft.com/office/officeart/2005/8/layout/process1"/>
    <dgm:cxn modelId="{D00F825C-68E3-4955-B6B9-7F5DF68372C3}" type="presOf" srcId="{75C5167C-74BE-45BA-B99C-BBEFF37A6357}" destId="{6D6E2F11-8934-4C5F-9665-B39C8C64A115}"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B7FCEF97-1F05-40B9-AD37-BB1BADD465DF}" type="presOf" srcId="{75C5167C-74BE-45BA-B99C-BBEFF37A6357}" destId="{4AC93DCD-9372-48F8-B573-AE804E6CE6A5}" srcOrd="1" destOrd="0" presId="urn:microsoft.com/office/officeart/2005/8/layout/process1"/>
    <dgm:cxn modelId="{F43C65E4-D89D-4DB4-BF68-04FE5BB75C0F}" type="presOf" srcId="{B4831321-34EE-4BD5-98B1-2FDF9EC4DBFF}" destId="{205C3EC9-6CE0-41BF-B455-2019F8E5494E}"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1D2D3B50-75F4-4386-9174-2705F18B30F8}" type="presOf" srcId="{C9E3B094-F74C-4BEA-B960-D4DBA5FB6289}" destId="{D9DDB39B-02A1-4BED-8D3B-7961FE3099B0}" srcOrd="0" destOrd="0" presId="urn:microsoft.com/office/officeart/2005/8/layout/process1"/>
    <dgm:cxn modelId="{0BCA20A5-794C-4B2C-A934-C2742C3B1BC6}" type="presParOf" srcId="{447DB892-CE1F-40DC-AEB3-7C953F0E910C}" destId="{B66AFA88-1921-4D7F-9CC3-20E97B812AE7}" srcOrd="0" destOrd="0" presId="urn:microsoft.com/office/officeart/2005/8/layout/process1"/>
    <dgm:cxn modelId="{03AD9F52-7AA6-4319-B4A2-9236833E3487}" type="presParOf" srcId="{447DB892-CE1F-40DC-AEB3-7C953F0E910C}" destId="{19C44E58-001A-4A55-8872-7E5FCB27E168}" srcOrd="1" destOrd="0" presId="urn:microsoft.com/office/officeart/2005/8/layout/process1"/>
    <dgm:cxn modelId="{1D468CB8-1292-4105-BE89-D1AFA99867C9}" type="presParOf" srcId="{19C44E58-001A-4A55-8872-7E5FCB27E168}" destId="{D9D56AA2-1D66-412A-953E-56DE8DC6F9F0}" srcOrd="0" destOrd="0" presId="urn:microsoft.com/office/officeart/2005/8/layout/process1"/>
    <dgm:cxn modelId="{0833A2C7-EA3C-49A3-BCAE-AAEDEB05E272}" type="presParOf" srcId="{447DB892-CE1F-40DC-AEB3-7C953F0E910C}" destId="{205C3EC9-6CE0-41BF-B455-2019F8E5494E}" srcOrd="2" destOrd="0" presId="urn:microsoft.com/office/officeart/2005/8/layout/process1"/>
    <dgm:cxn modelId="{03F79567-7FA9-4381-8EA3-FC2EC42BF2F3}" type="presParOf" srcId="{447DB892-CE1F-40DC-AEB3-7C953F0E910C}" destId="{D9DDB39B-02A1-4BED-8D3B-7961FE3099B0}" srcOrd="3" destOrd="0" presId="urn:microsoft.com/office/officeart/2005/8/layout/process1"/>
    <dgm:cxn modelId="{B8525D40-7EA3-47A7-A442-EDD7AECA5ABB}" type="presParOf" srcId="{D9DDB39B-02A1-4BED-8D3B-7961FE3099B0}" destId="{18806483-BC58-4649-AD74-CC1583A29179}" srcOrd="0" destOrd="0" presId="urn:microsoft.com/office/officeart/2005/8/layout/process1"/>
    <dgm:cxn modelId="{57239F1B-688C-40AD-8FC6-C64605FB39E1}" type="presParOf" srcId="{447DB892-CE1F-40DC-AEB3-7C953F0E910C}" destId="{30E6F09C-355C-4FBC-AC95-421F6CBC7EBC}" srcOrd="4" destOrd="0" presId="urn:microsoft.com/office/officeart/2005/8/layout/process1"/>
    <dgm:cxn modelId="{33CDFEF2-8748-45C9-9675-E59C40EA78F0}" type="presParOf" srcId="{447DB892-CE1F-40DC-AEB3-7C953F0E910C}" destId="{6D6E2F11-8934-4C5F-9665-B39C8C64A115}" srcOrd="5" destOrd="0" presId="urn:microsoft.com/office/officeart/2005/8/layout/process1"/>
    <dgm:cxn modelId="{540F3DCF-823A-4E83-98CB-B545109AAAE3}" type="presParOf" srcId="{6D6E2F11-8934-4C5F-9665-B39C8C64A115}" destId="{4AC93DCD-9372-48F8-B573-AE804E6CE6A5}" srcOrd="0" destOrd="0" presId="urn:microsoft.com/office/officeart/2005/8/layout/process1"/>
    <dgm:cxn modelId="{0300D268-B99A-4D03-ADA5-77B4AB505163}" type="presParOf" srcId="{447DB892-CE1F-40DC-AEB3-7C953F0E910C}" destId="{3C8825D2-06A2-4A59-97F0-1403FC511620}" srcOrd="6" destOrd="0" presId="urn:microsoft.com/office/officeart/2005/8/layout/process1"/>
    <dgm:cxn modelId="{51295829-F18E-4DC6-84C8-C0E93F0A5789}" type="presParOf" srcId="{447DB892-CE1F-40DC-AEB3-7C953F0E910C}" destId="{197FB1E8-003D-4BC5-AABD-B0516940AAC6}" srcOrd="7" destOrd="0" presId="urn:microsoft.com/office/officeart/2005/8/layout/process1"/>
    <dgm:cxn modelId="{D236E88D-796F-45F5-A36A-830295E5FDE7}" type="presParOf" srcId="{197FB1E8-003D-4BC5-AABD-B0516940AAC6}" destId="{64C13243-47D7-4019-A102-075148109F42}" srcOrd="0" destOrd="0" presId="urn:microsoft.com/office/officeart/2005/8/layout/process1"/>
    <dgm:cxn modelId="{CC1CDCF1-9A21-4A7B-BDE9-1D0A2B869C98}"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12740968-3119-40E5-9EF4-622040EE161F}" type="presOf" srcId="{5BCEF3C5-B444-4D66-9549-22A2CCD3CF5F}" destId="{19C44E58-001A-4A55-8872-7E5FCB27E168}" srcOrd="0" destOrd="0" presId="urn:microsoft.com/office/officeart/2005/8/layout/process1"/>
    <dgm:cxn modelId="{49E99794-2055-47B9-8940-DEF8086FE351}" type="presOf" srcId="{75C5167C-74BE-45BA-B99C-BBEFF37A6357}" destId="{6D6E2F11-8934-4C5F-9665-B39C8C64A115}" srcOrd="0" destOrd="0" presId="urn:microsoft.com/office/officeart/2005/8/layout/process1"/>
    <dgm:cxn modelId="{B199AC3D-5F40-4530-9135-6ED8A9598F20}" type="presOf" srcId="{75C5167C-74BE-45BA-B99C-BBEFF37A6357}" destId="{4AC93DCD-9372-48F8-B573-AE804E6CE6A5}" srcOrd="1" destOrd="0" presId="urn:microsoft.com/office/officeart/2005/8/layout/process1"/>
    <dgm:cxn modelId="{5794BD5E-8795-4FF7-8F36-F3F7B32831C0}" type="presOf" srcId="{BEA60252-6B91-4312-A1D7-9BE249CCBB94}" destId="{197FB1E8-003D-4BC5-AABD-B0516940AAC6}" srcOrd="0" destOrd="0" presId="urn:microsoft.com/office/officeart/2005/8/layout/process1"/>
    <dgm:cxn modelId="{4D8B108A-612A-4D51-B172-CAA572E6CF7F}" type="presOf" srcId="{BEA60252-6B91-4312-A1D7-9BE249CCBB94}" destId="{64C13243-47D7-4019-A102-075148109F42}" srcOrd="1" destOrd="0" presId="urn:microsoft.com/office/officeart/2005/8/layout/process1"/>
    <dgm:cxn modelId="{FD0DCD3C-041F-4710-A637-2B6089963FEA}" type="presOf" srcId="{F2970A64-4073-41C9-AA8B-F934EF805261}" destId="{447DB892-CE1F-40DC-AEB3-7C953F0E910C}" srcOrd="0" destOrd="0" presId="urn:microsoft.com/office/officeart/2005/8/layout/process1"/>
    <dgm:cxn modelId="{9E8AD597-8785-43BD-86C3-E9C58D25A4CF}" type="presOf" srcId="{A750081A-50C1-482F-AA41-0D7B9DDF4543}" destId="{0F0EC16E-273C-4885-ACBF-3C7CCB28D10B}" srcOrd="0" destOrd="0" presId="urn:microsoft.com/office/officeart/2005/8/layout/process1"/>
    <dgm:cxn modelId="{2431A8DC-3939-48FD-931C-495F33E77F24}" type="presOf" srcId="{0772A834-F62A-4AE3-B5C1-DFE6A224B90E}" destId="{30E6F09C-355C-4FBC-AC95-421F6CBC7EBC}"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AA02C6EA-3028-492B-941E-F3CD7E6366FA}" srcId="{F2970A64-4073-41C9-AA8B-F934EF805261}" destId="{A750081A-50C1-482F-AA41-0D7B9DDF4543}" srcOrd="4" destOrd="0" parTransId="{AA9F3B83-97DD-4F9F-B130-A0DC7E3D5AB8}" sibTransId="{3E2F86CE-5E08-415F-B09A-E424C5C2579E}"/>
    <dgm:cxn modelId="{F6691C57-3683-4A90-A268-6BE52625CD88}" srcId="{F2970A64-4073-41C9-AA8B-F934EF805261}" destId="{B4831321-34EE-4BD5-98B1-2FDF9EC4DBFF}" srcOrd="1" destOrd="0" parTransId="{FE85037F-61A2-4850-AE22-7DE67D92DE7F}" sibTransId="{C9E3B094-F74C-4BEA-B960-D4DBA5FB6289}"/>
    <dgm:cxn modelId="{D565C9AC-572C-45B1-AE88-AC9C4E512054}" type="presOf" srcId="{C9E3B094-F74C-4BEA-B960-D4DBA5FB6289}" destId="{18806483-BC58-4649-AD74-CC1583A29179}" srcOrd="1" destOrd="0" presId="urn:microsoft.com/office/officeart/2005/8/layout/process1"/>
    <dgm:cxn modelId="{FD3BCE85-232E-4057-84C5-EEA857C2C731}" type="presOf" srcId="{5BCEF3C5-B444-4D66-9549-22A2CCD3CF5F}" destId="{D9D56AA2-1D66-412A-953E-56DE8DC6F9F0}"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37B13E80-E14C-4536-B5F6-619A30B8610D}" type="presOf" srcId="{C9E3B094-F74C-4BEA-B960-D4DBA5FB6289}" destId="{D9DDB39B-02A1-4BED-8D3B-7961FE3099B0}" srcOrd="0" destOrd="0" presId="urn:microsoft.com/office/officeart/2005/8/layout/process1"/>
    <dgm:cxn modelId="{E52D29D0-35F5-4CDD-9A00-E97E5CABE89E}" type="presOf" srcId="{BE3F9E1C-4A33-434B-9B0F-9A2CDF39B3C1}" destId="{B66AFA88-1921-4D7F-9CC3-20E97B812AE7}" srcOrd="0" destOrd="0" presId="urn:microsoft.com/office/officeart/2005/8/layout/process1"/>
    <dgm:cxn modelId="{7EBC4970-6026-4474-AD15-19A228E5A5BA}" type="presOf" srcId="{80C65BB1-CADB-4EEC-ADC3-3C26CA52DAB7}" destId="{3C8825D2-06A2-4A59-97F0-1403FC511620}" srcOrd="0" destOrd="0" presId="urn:microsoft.com/office/officeart/2005/8/layout/process1"/>
    <dgm:cxn modelId="{6B802D26-FE11-4C25-8D63-4D97DF7530FB}" type="presOf" srcId="{B4831321-34EE-4BD5-98B1-2FDF9EC4DBFF}" destId="{205C3EC9-6CE0-41BF-B455-2019F8E5494E}"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A558E427-29B8-4E46-B973-D9C4BAD56251}" type="presParOf" srcId="{447DB892-CE1F-40DC-AEB3-7C953F0E910C}" destId="{B66AFA88-1921-4D7F-9CC3-20E97B812AE7}" srcOrd="0" destOrd="0" presId="urn:microsoft.com/office/officeart/2005/8/layout/process1"/>
    <dgm:cxn modelId="{1003E084-F420-411D-84C1-5A64E3213C23}" type="presParOf" srcId="{447DB892-CE1F-40DC-AEB3-7C953F0E910C}" destId="{19C44E58-001A-4A55-8872-7E5FCB27E168}" srcOrd="1" destOrd="0" presId="urn:microsoft.com/office/officeart/2005/8/layout/process1"/>
    <dgm:cxn modelId="{A28670EE-BC69-42EF-9305-A929B6354623}" type="presParOf" srcId="{19C44E58-001A-4A55-8872-7E5FCB27E168}" destId="{D9D56AA2-1D66-412A-953E-56DE8DC6F9F0}" srcOrd="0" destOrd="0" presId="urn:microsoft.com/office/officeart/2005/8/layout/process1"/>
    <dgm:cxn modelId="{EFE0CF71-B94C-4000-8A83-C2B8759031BA}" type="presParOf" srcId="{447DB892-CE1F-40DC-AEB3-7C953F0E910C}" destId="{205C3EC9-6CE0-41BF-B455-2019F8E5494E}" srcOrd="2" destOrd="0" presId="urn:microsoft.com/office/officeart/2005/8/layout/process1"/>
    <dgm:cxn modelId="{CD7C570A-E382-475B-8138-3FD926E51163}" type="presParOf" srcId="{447DB892-CE1F-40DC-AEB3-7C953F0E910C}" destId="{D9DDB39B-02A1-4BED-8D3B-7961FE3099B0}" srcOrd="3" destOrd="0" presId="urn:microsoft.com/office/officeart/2005/8/layout/process1"/>
    <dgm:cxn modelId="{82679E60-E77D-4ED7-9D6C-AEB3B3D62C7F}" type="presParOf" srcId="{D9DDB39B-02A1-4BED-8D3B-7961FE3099B0}" destId="{18806483-BC58-4649-AD74-CC1583A29179}" srcOrd="0" destOrd="0" presId="urn:microsoft.com/office/officeart/2005/8/layout/process1"/>
    <dgm:cxn modelId="{F087AFDB-BCCF-4226-9184-854C0177AC18}" type="presParOf" srcId="{447DB892-CE1F-40DC-AEB3-7C953F0E910C}" destId="{30E6F09C-355C-4FBC-AC95-421F6CBC7EBC}" srcOrd="4" destOrd="0" presId="urn:microsoft.com/office/officeart/2005/8/layout/process1"/>
    <dgm:cxn modelId="{B489CB08-ACD6-4868-BB1E-71A1C9287F03}" type="presParOf" srcId="{447DB892-CE1F-40DC-AEB3-7C953F0E910C}" destId="{6D6E2F11-8934-4C5F-9665-B39C8C64A115}" srcOrd="5" destOrd="0" presId="urn:microsoft.com/office/officeart/2005/8/layout/process1"/>
    <dgm:cxn modelId="{2CCD118D-AFE0-445B-A1B6-075698C5A1A5}" type="presParOf" srcId="{6D6E2F11-8934-4C5F-9665-B39C8C64A115}" destId="{4AC93DCD-9372-48F8-B573-AE804E6CE6A5}" srcOrd="0" destOrd="0" presId="urn:microsoft.com/office/officeart/2005/8/layout/process1"/>
    <dgm:cxn modelId="{0FDE0B07-0359-415C-A7C1-4B600D5924C2}" type="presParOf" srcId="{447DB892-CE1F-40DC-AEB3-7C953F0E910C}" destId="{3C8825D2-06A2-4A59-97F0-1403FC511620}" srcOrd="6" destOrd="0" presId="urn:microsoft.com/office/officeart/2005/8/layout/process1"/>
    <dgm:cxn modelId="{11394263-D152-457B-82EA-E8948B36BC4C}" type="presParOf" srcId="{447DB892-CE1F-40DC-AEB3-7C953F0E910C}" destId="{197FB1E8-003D-4BC5-AABD-B0516940AAC6}" srcOrd="7" destOrd="0" presId="urn:microsoft.com/office/officeart/2005/8/layout/process1"/>
    <dgm:cxn modelId="{A9A8EF13-1AF8-48F2-87A1-E573FD1ACBA4}" type="presParOf" srcId="{197FB1E8-003D-4BC5-AABD-B0516940AAC6}" destId="{64C13243-47D7-4019-A102-075148109F42}" srcOrd="0" destOrd="0" presId="urn:microsoft.com/office/officeart/2005/8/layout/process1"/>
    <dgm:cxn modelId="{74848404-1ABB-4872-85A5-4F8599E9ABC0}"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A69DAFC0-3419-4F47-82F1-F195EAB56966}" type="presOf" srcId="{5BCEF3C5-B444-4D66-9549-22A2CCD3CF5F}" destId="{D9D56AA2-1D66-412A-953E-56DE8DC6F9F0}" srcOrd="1" destOrd="0" presId="urn:microsoft.com/office/officeart/2005/8/layout/process1"/>
    <dgm:cxn modelId="{5F883E2B-B90A-43CD-A54C-1E546F4F9162}" type="presOf" srcId="{A750081A-50C1-482F-AA41-0D7B9DDF4543}" destId="{0F0EC16E-273C-4885-ACBF-3C7CCB28D10B}" srcOrd="0" destOrd="0" presId="urn:microsoft.com/office/officeart/2005/8/layout/process1"/>
    <dgm:cxn modelId="{EF68D4F8-717C-424F-991E-C49B4E49B0B0}" type="presOf" srcId="{5BCEF3C5-B444-4D66-9549-22A2CCD3CF5F}" destId="{19C44E58-001A-4A55-8872-7E5FCB27E168}" srcOrd="0" destOrd="0" presId="urn:microsoft.com/office/officeart/2005/8/layout/process1"/>
    <dgm:cxn modelId="{B36FD9B5-8B12-4A62-A74C-67CC94D4B37B}" type="presOf" srcId="{C9E3B094-F74C-4BEA-B960-D4DBA5FB6289}" destId="{18806483-BC58-4649-AD74-CC1583A29179}" srcOrd="1" destOrd="0" presId="urn:microsoft.com/office/officeart/2005/8/layout/process1"/>
    <dgm:cxn modelId="{7C111114-BCF1-4682-B913-42F94682E3D7}" type="presOf" srcId="{C9E3B094-F74C-4BEA-B960-D4DBA5FB6289}" destId="{D9DDB39B-02A1-4BED-8D3B-7961FE3099B0}" srcOrd="0" destOrd="0" presId="urn:microsoft.com/office/officeart/2005/8/layout/process1"/>
    <dgm:cxn modelId="{0847333F-83D0-43D4-A2FE-1324F549788E}" type="presOf" srcId="{75C5167C-74BE-45BA-B99C-BBEFF37A6357}" destId="{6D6E2F11-8934-4C5F-9665-B39C8C64A115}" srcOrd="0" destOrd="0" presId="urn:microsoft.com/office/officeart/2005/8/layout/process1"/>
    <dgm:cxn modelId="{C10275E9-E48E-4C5D-8B25-415B9558AE6D}" type="presOf" srcId="{75C5167C-74BE-45BA-B99C-BBEFF37A6357}" destId="{4AC93DCD-9372-48F8-B573-AE804E6CE6A5}"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08210D3A-2418-497F-96CB-349FE79499A3}" type="presOf" srcId="{0772A834-F62A-4AE3-B5C1-DFE6A224B90E}" destId="{30E6F09C-355C-4FBC-AC95-421F6CBC7EBC}" srcOrd="0" destOrd="0" presId="urn:microsoft.com/office/officeart/2005/8/layout/process1"/>
    <dgm:cxn modelId="{51A19919-2E99-47F8-8198-40E8B9D47113}" type="presOf" srcId="{80C65BB1-CADB-4EEC-ADC3-3C26CA52DAB7}" destId="{3C8825D2-06A2-4A59-97F0-1403FC511620}" srcOrd="0" destOrd="0" presId="urn:microsoft.com/office/officeart/2005/8/layout/process1"/>
    <dgm:cxn modelId="{5DCA50F5-38C9-42D4-BF48-8EF50C1CE19E}" type="presOf" srcId="{B4831321-34EE-4BD5-98B1-2FDF9EC4DBFF}" destId="{205C3EC9-6CE0-41BF-B455-2019F8E5494E}"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ADC1898F-0351-452E-858E-1620F912DC14}" type="presOf" srcId="{BEA60252-6B91-4312-A1D7-9BE249CCBB94}" destId="{64C13243-47D7-4019-A102-075148109F42}"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AA02C6EA-3028-492B-941E-F3CD7E6366FA}" srcId="{F2970A64-4073-41C9-AA8B-F934EF805261}" destId="{A750081A-50C1-482F-AA41-0D7B9DDF4543}" srcOrd="4" destOrd="0" parTransId="{AA9F3B83-97DD-4F9F-B130-A0DC7E3D5AB8}" sibTransId="{3E2F86CE-5E08-415F-B09A-E424C5C2579E}"/>
    <dgm:cxn modelId="{8F4EC63F-B22B-4E4B-B326-B58021B6C3BC}" srcId="{F2970A64-4073-41C9-AA8B-F934EF805261}" destId="{80C65BB1-CADB-4EEC-ADC3-3C26CA52DAB7}" srcOrd="3" destOrd="0" parTransId="{06B9FB23-B262-4471-B5D9-8DB56B9EBF53}" sibTransId="{BEA60252-6B91-4312-A1D7-9BE249CCBB94}"/>
    <dgm:cxn modelId="{899789A0-F516-460F-97B4-6E8B460E65E6}" type="presOf" srcId="{F2970A64-4073-41C9-AA8B-F934EF805261}" destId="{447DB892-CE1F-40DC-AEB3-7C953F0E910C}" srcOrd="0" destOrd="0" presId="urn:microsoft.com/office/officeart/2005/8/layout/process1"/>
    <dgm:cxn modelId="{3077A847-3F4B-40A8-85D7-1F05CC1F5C2B}" type="presOf" srcId="{BE3F9E1C-4A33-434B-9B0F-9A2CDF39B3C1}" destId="{B66AFA88-1921-4D7F-9CC3-20E97B812AE7}" srcOrd="0" destOrd="0" presId="urn:microsoft.com/office/officeart/2005/8/layout/process1"/>
    <dgm:cxn modelId="{3F74CCBD-3FB2-4E4F-99DD-00511BA99F09}" type="presOf" srcId="{BEA60252-6B91-4312-A1D7-9BE249CCBB94}" destId="{197FB1E8-003D-4BC5-AABD-B0516940AAC6}" srcOrd="0" destOrd="0" presId="urn:microsoft.com/office/officeart/2005/8/layout/process1"/>
    <dgm:cxn modelId="{C6AF9BAD-5FF8-40AA-BF43-5723598A8F07}" type="presParOf" srcId="{447DB892-CE1F-40DC-AEB3-7C953F0E910C}" destId="{B66AFA88-1921-4D7F-9CC3-20E97B812AE7}" srcOrd="0" destOrd="0" presId="urn:microsoft.com/office/officeart/2005/8/layout/process1"/>
    <dgm:cxn modelId="{AAD1E6F1-01BE-4830-8DED-9B91DC8DE3BA}" type="presParOf" srcId="{447DB892-CE1F-40DC-AEB3-7C953F0E910C}" destId="{19C44E58-001A-4A55-8872-7E5FCB27E168}" srcOrd="1" destOrd="0" presId="urn:microsoft.com/office/officeart/2005/8/layout/process1"/>
    <dgm:cxn modelId="{FD83DB99-E6F5-41F4-91F6-FB40AE5FFE15}" type="presParOf" srcId="{19C44E58-001A-4A55-8872-7E5FCB27E168}" destId="{D9D56AA2-1D66-412A-953E-56DE8DC6F9F0}" srcOrd="0" destOrd="0" presId="urn:microsoft.com/office/officeart/2005/8/layout/process1"/>
    <dgm:cxn modelId="{A5FC75F5-3A3D-47C4-9DFA-AED5D8F721B7}" type="presParOf" srcId="{447DB892-CE1F-40DC-AEB3-7C953F0E910C}" destId="{205C3EC9-6CE0-41BF-B455-2019F8E5494E}" srcOrd="2" destOrd="0" presId="urn:microsoft.com/office/officeart/2005/8/layout/process1"/>
    <dgm:cxn modelId="{4C51E838-667A-4A73-B91D-BEF8AB92B8D5}" type="presParOf" srcId="{447DB892-CE1F-40DC-AEB3-7C953F0E910C}" destId="{D9DDB39B-02A1-4BED-8D3B-7961FE3099B0}" srcOrd="3" destOrd="0" presId="urn:microsoft.com/office/officeart/2005/8/layout/process1"/>
    <dgm:cxn modelId="{5F10151B-F8AC-4D25-A832-A91BE6543634}" type="presParOf" srcId="{D9DDB39B-02A1-4BED-8D3B-7961FE3099B0}" destId="{18806483-BC58-4649-AD74-CC1583A29179}" srcOrd="0" destOrd="0" presId="urn:microsoft.com/office/officeart/2005/8/layout/process1"/>
    <dgm:cxn modelId="{AED552E2-1964-423E-A2C4-2E0494616667}" type="presParOf" srcId="{447DB892-CE1F-40DC-AEB3-7C953F0E910C}" destId="{30E6F09C-355C-4FBC-AC95-421F6CBC7EBC}" srcOrd="4" destOrd="0" presId="urn:microsoft.com/office/officeart/2005/8/layout/process1"/>
    <dgm:cxn modelId="{E9993983-336A-4385-A6BB-80ED97A409D6}" type="presParOf" srcId="{447DB892-CE1F-40DC-AEB3-7C953F0E910C}" destId="{6D6E2F11-8934-4C5F-9665-B39C8C64A115}" srcOrd="5" destOrd="0" presId="urn:microsoft.com/office/officeart/2005/8/layout/process1"/>
    <dgm:cxn modelId="{33CA1BA2-CA27-414C-A9B4-13F119D60903}" type="presParOf" srcId="{6D6E2F11-8934-4C5F-9665-B39C8C64A115}" destId="{4AC93DCD-9372-48F8-B573-AE804E6CE6A5}" srcOrd="0" destOrd="0" presId="urn:microsoft.com/office/officeart/2005/8/layout/process1"/>
    <dgm:cxn modelId="{DB2A1CA5-33A0-4C0F-AA79-34475CBF21EF}" type="presParOf" srcId="{447DB892-CE1F-40DC-AEB3-7C953F0E910C}" destId="{3C8825D2-06A2-4A59-97F0-1403FC511620}" srcOrd="6" destOrd="0" presId="urn:microsoft.com/office/officeart/2005/8/layout/process1"/>
    <dgm:cxn modelId="{12E43CC2-1FDE-4853-8F56-97D64BE490EA}" type="presParOf" srcId="{447DB892-CE1F-40DC-AEB3-7C953F0E910C}" destId="{197FB1E8-003D-4BC5-AABD-B0516940AAC6}" srcOrd="7" destOrd="0" presId="urn:microsoft.com/office/officeart/2005/8/layout/process1"/>
    <dgm:cxn modelId="{E89A0D01-D502-4CD1-89A1-E0F11EBABBA9}" type="presParOf" srcId="{197FB1E8-003D-4BC5-AABD-B0516940AAC6}" destId="{64C13243-47D7-4019-A102-075148109F42}" srcOrd="0" destOrd="0" presId="urn:microsoft.com/office/officeart/2005/8/layout/process1"/>
    <dgm:cxn modelId="{988FFEA6-141F-4ACF-8EBB-39BBF08CD2AE}"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1" dirty="0" smtClean="0"/>
            <a:t>Introduction</a:t>
          </a:r>
          <a:endParaRPr lang="en-US" sz="2200" b="1"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dirty="0" smtClean="0"/>
            <a:t>Approach</a:t>
          </a:r>
          <a:endParaRPr lang="en-US" sz="2200"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F64EA635-12F3-43E4-8C61-2A6A386D6CE0}" type="presOf" srcId="{80C65BB1-CADB-4EEC-ADC3-3C26CA52DAB7}" destId="{3C8825D2-06A2-4A59-97F0-1403FC511620}" srcOrd="0" destOrd="0" presId="urn:microsoft.com/office/officeart/2005/8/layout/process1"/>
    <dgm:cxn modelId="{A447A8A2-CFBC-4F98-AB74-99F9A54EE1ED}" type="presOf" srcId="{5BCEF3C5-B444-4D66-9549-22A2CCD3CF5F}" destId="{D9D56AA2-1D66-412A-953E-56DE8DC6F9F0}" srcOrd="1" destOrd="0" presId="urn:microsoft.com/office/officeart/2005/8/layout/process1"/>
    <dgm:cxn modelId="{3720ECE4-AEE1-4BDF-9360-5D45DEC87A9F}" type="presOf" srcId="{0772A834-F62A-4AE3-B5C1-DFE6A224B90E}" destId="{30E6F09C-355C-4FBC-AC95-421F6CBC7EBC}" srcOrd="0" destOrd="0" presId="urn:microsoft.com/office/officeart/2005/8/layout/process1"/>
    <dgm:cxn modelId="{3EF83F95-109F-4319-B181-1BB52781C031}" type="presOf" srcId="{75C5167C-74BE-45BA-B99C-BBEFF37A6357}" destId="{4AC93DCD-9372-48F8-B573-AE804E6CE6A5}" srcOrd="1" destOrd="0" presId="urn:microsoft.com/office/officeart/2005/8/layout/process1"/>
    <dgm:cxn modelId="{638DD99A-3B76-4412-B661-5EF17561DA49}" type="presOf" srcId="{75C5167C-74BE-45BA-B99C-BBEFF37A6357}" destId="{6D6E2F11-8934-4C5F-9665-B39C8C64A115}" srcOrd="0" destOrd="0" presId="urn:microsoft.com/office/officeart/2005/8/layout/process1"/>
    <dgm:cxn modelId="{A90CB6AC-57D1-4CA6-86D1-F0D489FE66CA}" type="presOf" srcId="{BEA60252-6B91-4312-A1D7-9BE249CCBB94}" destId="{197FB1E8-003D-4BC5-AABD-B0516940AAC6}"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7C6AE9BD-4350-42E4-ADD1-2FB46B4BB2D9}" type="presOf" srcId="{5BCEF3C5-B444-4D66-9549-22A2CCD3CF5F}" destId="{19C44E58-001A-4A55-8872-7E5FCB27E168}" srcOrd="0" destOrd="0" presId="urn:microsoft.com/office/officeart/2005/8/layout/process1"/>
    <dgm:cxn modelId="{3C708EFC-D36B-4F92-9958-DE7EEA32267E}" type="presOf" srcId="{A750081A-50C1-482F-AA41-0D7B9DDF4543}" destId="{0F0EC16E-273C-4885-ACBF-3C7CCB28D10B}"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8667FF4C-7E69-4947-963D-50B419ECBAA6}" type="presOf" srcId="{BE3F9E1C-4A33-434B-9B0F-9A2CDF39B3C1}" destId="{B66AFA88-1921-4D7F-9CC3-20E97B812AE7}" srcOrd="0" destOrd="0" presId="urn:microsoft.com/office/officeart/2005/8/layout/process1"/>
    <dgm:cxn modelId="{F1CEE703-1289-4943-A583-C0165790E18A}" type="presOf" srcId="{C9E3B094-F74C-4BEA-B960-D4DBA5FB6289}" destId="{D9DDB39B-02A1-4BED-8D3B-7961FE3099B0}" srcOrd="0" destOrd="0" presId="urn:microsoft.com/office/officeart/2005/8/layout/process1"/>
    <dgm:cxn modelId="{D25C7B26-9D5A-48AB-B089-1A084DCBF127}" type="presOf" srcId="{C9E3B094-F74C-4BEA-B960-D4DBA5FB6289}" destId="{18806483-BC58-4649-AD74-CC1583A29179}" srcOrd="1" destOrd="0" presId="urn:microsoft.com/office/officeart/2005/8/layout/process1"/>
    <dgm:cxn modelId="{A0E0E790-ED1A-4EBE-99A6-C831EAEBD61E}" type="presOf" srcId="{B4831321-34EE-4BD5-98B1-2FDF9EC4DBFF}" destId="{205C3EC9-6CE0-41BF-B455-2019F8E5494E}"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6ED9BED0-6DBC-4AF0-8309-1FBA5B9F2F39}" type="presOf" srcId="{F2970A64-4073-41C9-AA8B-F934EF805261}" destId="{447DB892-CE1F-40DC-AEB3-7C953F0E910C}"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8F4EC63F-B22B-4E4B-B326-B58021B6C3BC}" srcId="{F2970A64-4073-41C9-AA8B-F934EF805261}" destId="{80C65BB1-CADB-4EEC-ADC3-3C26CA52DAB7}" srcOrd="3" destOrd="0" parTransId="{06B9FB23-B262-4471-B5D9-8DB56B9EBF53}" sibTransId="{BEA60252-6B91-4312-A1D7-9BE249CCBB94}"/>
    <dgm:cxn modelId="{AFCFDCBF-745C-4896-8637-720570588A2D}" type="presOf" srcId="{BEA60252-6B91-4312-A1D7-9BE249CCBB94}" destId="{64C13243-47D7-4019-A102-075148109F42}" srcOrd="1" destOrd="0" presId="urn:microsoft.com/office/officeart/2005/8/layout/process1"/>
    <dgm:cxn modelId="{220EBF39-DCF3-4DE6-83D0-54EDB8E37B93}" type="presParOf" srcId="{447DB892-CE1F-40DC-AEB3-7C953F0E910C}" destId="{B66AFA88-1921-4D7F-9CC3-20E97B812AE7}" srcOrd="0" destOrd="0" presId="urn:microsoft.com/office/officeart/2005/8/layout/process1"/>
    <dgm:cxn modelId="{8029C17D-7DC1-4890-8F9D-A9790149A071}" type="presParOf" srcId="{447DB892-CE1F-40DC-AEB3-7C953F0E910C}" destId="{19C44E58-001A-4A55-8872-7E5FCB27E168}" srcOrd="1" destOrd="0" presId="urn:microsoft.com/office/officeart/2005/8/layout/process1"/>
    <dgm:cxn modelId="{C4787659-2C76-43FF-9908-499A40590667}" type="presParOf" srcId="{19C44E58-001A-4A55-8872-7E5FCB27E168}" destId="{D9D56AA2-1D66-412A-953E-56DE8DC6F9F0}" srcOrd="0" destOrd="0" presId="urn:microsoft.com/office/officeart/2005/8/layout/process1"/>
    <dgm:cxn modelId="{331300B4-979D-4FB5-81C5-9BCA8793890B}" type="presParOf" srcId="{447DB892-CE1F-40DC-AEB3-7C953F0E910C}" destId="{205C3EC9-6CE0-41BF-B455-2019F8E5494E}" srcOrd="2" destOrd="0" presId="urn:microsoft.com/office/officeart/2005/8/layout/process1"/>
    <dgm:cxn modelId="{A51A9E6C-EE37-4B6C-942F-343D3513B22C}" type="presParOf" srcId="{447DB892-CE1F-40DC-AEB3-7C953F0E910C}" destId="{D9DDB39B-02A1-4BED-8D3B-7961FE3099B0}" srcOrd="3" destOrd="0" presId="urn:microsoft.com/office/officeart/2005/8/layout/process1"/>
    <dgm:cxn modelId="{84EF647B-7D34-4129-B058-CD9EF5C9FCA9}" type="presParOf" srcId="{D9DDB39B-02A1-4BED-8D3B-7961FE3099B0}" destId="{18806483-BC58-4649-AD74-CC1583A29179}" srcOrd="0" destOrd="0" presId="urn:microsoft.com/office/officeart/2005/8/layout/process1"/>
    <dgm:cxn modelId="{1327163D-2D58-4CDE-992B-0134101860F7}" type="presParOf" srcId="{447DB892-CE1F-40DC-AEB3-7C953F0E910C}" destId="{30E6F09C-355C-4FBC-AC95-421F6CBC7EBC}" srcOrd="4" destOrd="0" presId="urn:microsoft.com/office/officeart/2005/8/layout/process1"/>
    <dgm:cxn modelId="{C7DA0F61-F59C-4E7B-96B9-2C071C8BB9A5}" type="presParOf" srcId="{447DB892-CE1F-40DC-AEB3-7C953F0E910C}" destId="{6D6E2F11-8934-4C5F-9665-B39C8C64A115}" srcOrd="5" destOrd="0" presId="urn:microsoft.com/office/officeart/2005/8/layout/process1"/>
    <dgm:cxn modelId="{632B73B0-F538-4A2F-AA44-C9AD9CF1CD1D}" type="presParOf" srcId="{6D6E2F11-8934-4C5F-9665-B39C8C64A115}" destId="{4AC93DCD-9372-48F8-B573-AE804E6CE6A5}" srcOrd="0" destOrd="0" presId="urn:microsoft.com/office/officeart/2005/8/layout/process1"/>
    <dgm:cxn modelId="{5CC9527C-6AEF-4344-A282-05AA55046040}" type="presParOf" srcId="{447DB892-CE1F-40DC-AEB3-7C953F0E910C}" destId="{3C8825D2-06A2-4A59-97F0-1403FC511620}" srcOrd="6" destOrd="0" presId="urn:microsoft.com/office/officeart/2005/8/layout/process1"/>
    <dgm:cxn modelId="{DFB9E1BD-E93B-4030-BDDB-3B02C8617E82}" type="presParOf" srcId="{447DB892-CE1F-40DC-AEB3-7C953F0E910C}" destId="{197FB1E8-003D-4BC5-AABD-B0516940AAC6}" srcOrd="7" destOrd="0" presId="urn:microsoft.com/office/officeart/2005/8/layout/process1"/>
    <dgm:cxn modelId="{3C4D1DEF-380C-41B3-B6FD-ED4EDA32CB92}" type="presParOf" srcId="{197FB1E8-003D-4BC5-AABD-B0516940AAC6}" destId="{64C13243-47D7-4019-A102-075148109F42}" srcOrd="0" destOrd="0" presId="urn:microsoft.com/office/officeart/2005/8/layout/process1"/>
    <dgm:cxn modelId="{82A1CAEF-993C-4A98-8F95-15CE1C54B0E1}"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25E065F7-B56C-41CE-ABBC-32F78A87CFDA}" type="presOf" srcId="{B4831321-34EE-4BD5-98B1-2FDF9EC4DBFF}" destId="{205C3EC9-6CE0-41BF-B455-2019F8E5494E}" srcOrd="0" destOrd="0" presId="urn:microsoft.com/office/officeart/2005/8/layout/process1"/>
    <dgm:cxn modelId="{66F58439-BCBE-42C8-B749-E3404E52F6CD}" type="presOf" srcId="{C9E3B094-F74C-4BEA-B960-D4DBA5FB6289}" destId="{18806483-BC58-4649-AD74-CC1583A29179}" srcOrd="1" destOrd="0" presId="urn:microsoft.com/office/officeart/2005/8/layout/process1"/>
    <dgm:cxn modelId="{4E78A78B-F009-4F2B-BE6A-BC00027633CA}" type="presOf" srcId="{5BCEF3C5-B444-4D66-9549-22A2CCD3CF5F}" destId="{19C44E58-001A-4A55-8872-7E5FCB27E168}" srcOrd="0" destOrd="0" presId="urn:microsoft.com/office/officeart/2005/8/layout/process1"/>
    <dgm:cxn modelId="{1D2EEFE7-53BA-4CB6-AA81-F0CFD4E5AED6}" type="presOf" srcId="{80C65BB1-CADB-4EEC-ADC3-3C26CA52DAB7}" destId="{3C8825D2-06A2-4A59-97F0-1403FC511620}"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A05857D4-5EDD-4C27-B837-C2286E5FD59F}" type="presOf" srcId="{C9E3B094-F74C-4BEA-B960-D4DBA5FB6289}" destId="{D9DDB39B-02A1-4BED-8D3B-7961FE3099B0}" srcOrd="0" destOrd="0" presId="urn:microsoft.com/office/officeart/2005/8/layout/process1"/>
    <dgm:cxn modelId="{620B63DD-ECEC-4D7C-95CF-B4E5E2B68AD8}" type="presOf" srcId="{5BCEF3C5-B444-4D66-9549-22A2CCD3CF5F}" destId="{D9D56AA2-1D66-412A-953E-56DE8DC6F9F0}" srcOrd="1" destOrd="0" presId="urn:microsoft.com/office/officeart/2005/8/layout/process1"/>
    <dgm:cxn modelId="{12DED5AB-965F-432C-916C-C5997F8DF720}" type="presOf" srcId="{BEA60252-6B91-4312-A1D7-9BE249CCBB94}" destId="{197FB1E8-003D-4BC5-AABD-B0516940AAC6}" srcOrd="0" destOrd="0" presId="urn:microsoft.com/office/officeart/2005/8/layout/process1"/>
    <dgm:cxn modelId="{C55EAF14-159A-420D-A530-D62E6516ABB0}" type="presOf" srcId="{BE3F9E1C-4A33-434B-9B0F-9A2CDF39B3C1}" destId="{B66AFA88-1921-4D7F-9CC3-20E97B812AE7}"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FA89D995-487F-443A-8C26-C2DB85370FE3}" type="presOf" srcId="{75C5167C-74BE-45BA-B99C-BBEFF37A6357}" destId="{4AC93DCD-9372-48F8-B573-AE804E6CE6A5}" srcOrd="1" destOrd="0" presId="urn:microsoft.com/office/officeart/2005/8/layout/process1"/>
    <dgm:cxn modelId="{C11EFB6A-0EC6-4DF7-96F8-95ADD2EB6BFA}" type="presOf" srcId="{75C5167C-74BE-45BA-B99C-BBEFF37A6357}" destId="{6D6E2F11-8934-4C5F-9665-B39C8C64A115}"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30C1360B-E78F-46FB-BD8F-7397C21AC219}" type="presOf" srcId="{0772A834-F62A-4AE3-B5C1-DFE6A224B90E}" destId="{30E6F09C-355C-4FBC-AC95-421F6CBC7EBC}" srcOrd="0" destOrd="0" presId="urn:microsoft.com/office/officeart/2005/8/layout/process1"/>
    <dgm:cxn modelId="{23B6A960-2181-42D7-896D-9D0E0041345C}" type="presOf" srcId="{A750081A-50C1-482F-AA41-0D7B9DDF4543}" destId="{0F0EC16E-273C-4885-ACBF-3C7CCB28D10B}"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8F70E013-D38E-4C46-89BD-1CFFBFCC55AB}" type="presOf" srcId="{BEA60252-6B91-4312-A1D7-9BE249CCBB94}" destId="{64C13243-47D7-4019-A102-075148109F42}" srcOrd="1" destOrd="0" presId="urn:microsoft.com/office/officeart/2005/8/layout/process1"/>
    <dgm:cxn modelId="{6062E58C-3AB4-443E-8C81-92823DCD8C4A}" type="presOf" srcId="{F2970A64-4073-41C9-AA8B-F934EF805261}" destId="{447DB892-CE1F-40DC-AEB3-7C953F0E910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BB7D92E2-CBC8-4298-A0C9-FDCC2C854F75}" type="presParOf" srcId="{447DB892-CE1F-40DC-AEB3-7C953F0E910C}" destId="{B66AFA88-1921-4D7F-9CC3-20E97B812AE7}" srcOrd="0" destOrd="0" presId="urn:microsoft.com/office/officeart/2005/8/layout/process1"/>
    <dgm:cxn modelId="{4206293F-241C-44F0-A239-B68E2EA5F77B}" type="presParOf" srcId="{447DB892-CE1F-40DC-AEB3-7C953F0E910C}" destId="{19C44E58-001A-4A55-8872-7E5FCB27E168}" srcOrd="1" destOrd="0" presId="urn:microsoft.com/office/officeart/2005/8/layout/process1"/>
    <dgm:cxn modelId="{3557D484-3B58-49F9-B948-ACCA4FB2CFF4}" type="presParOf" srcId="{19C44E58-001A-4A55-8872-7E5FCB27E168}" destId="{D9D56AA2-1D66-412A-953E-56DE8DC6F9F0}" srcOrd="0" destOrd="0" presId="urn:microsoft.com/office/officeart/2005/8/layout/process1"/>
    <dgm:cxn modelId="{F6D262AA-9070-47F1-867E-A238B8AA0952}" type="presParOf" srcId="{447DB892-CE1F-40DC-AEB3-7C953F0E910C}" destId="{205C3EC9-6CE0-41BF-B455-2019F8E5494E}" srcOrd="2" destOrd="0" presId="urn:microsoft.com/office/officeart/2005/8/layout/process1"/>
    <dgm:cxn modelId="{E6FF1F26-C6AC-4047-8AFD-4CF78B4EE599}" type="presParOf" srcId="{447DB892-CE1F-40DC-AEB3-7C953F0E910C}" destId="{D9DDB39B-02A1-4BED-8D3B-7961FE3099B0}" srcOrd="3" destOrd="0" presId="urn:microsoft.com/office/officeart/2005/8/layout/process1"/>
    <dgm:cxn modelId="{CD26C6EA-5989-463A-BCCC-0184F2E7B67D}" type="presParOf" srcId="{D9DDB39B-02A1-4BED-8D3B-7961FE3099B0}" destId="{18806483-BC58-4649-AD74-CC1583A29179}" srcOrd="0" destOrd="0" presId="urn:microsoft.com/office/officeart/2005/8/layout/process1"/>
    <dgm:cxn modelId="{31A16D05-7BAF-4073-8D34-817FEC3A7D83}" type="presParOf" srcId="{447DB892-CE1F-40DC-AEB3-7C953F0E910C}" destId="{30E6F09C-355C-4FBC-AC95-421F6CBC7EBC}" srcOrd="4" destOrd="0" presId="urn:microsoft.com/office/officeart/2005/8/layout/process1"/>
    <dgm:cxn modelId="{B47F9EA6-F53D-4461-A1DC-73CBF9305866}" type="presParOf" srcId="{447DB892-CE1F-40DC-AEB3-7C953F0E910C}" destId="{6D6E2F11-8934-4C5F-9665-B39C8C64A115}" srcOrd="5" destOrd="0" presId="urn:microsoft.com/office/officeart/2005/8/layout/process1"/>
    <dgm:cxn modelId="{3556732D-65BB-4E45-B66D-A14F7872EB0A}" type="presParOf" srcId="{6D6E2F11-8934-4C5F-9665-B39C8C64A115}" destId="{4AC93DCD-9372-48F8-B573-AE804E6CE6A5}" srcOrd="0" destOrd="0" presId="urn:microsoft.com/office/officeart/2005/8/layout/process1"/>
    <dgm:cxn modelId="{F3AE336A-6AB9-454A-A480-15FE7289D887}" type="presParOf" srcId="{447DB892-CE1F-40DC-AEB3-7C953F0E910C}" destId="{3C8825D2-06A2-4A59-97F0-1403FC511620}" srcOrd="6" destOrd="0" presId="urn:microsoft.com/office/officeart/2005/8/layout/process1"/>
    <dgm:cxn modelId="{920FF389-DDAC-4D7B-816C-A2CE77967A87}" type="presParOf" srcId="{447DB892-CE1F-40DC-AEB3-7C953F0E910C}" destId="{197FB1E8-003D-4BC5-AABD-B0516940AAC6}" srcOrd="7" destOrd="0" presId="urn:microsoft.com/office/officeart/2005/8/layout/process1"/>
    <dgm:cxn modelId="{CEB092E3-8454-48AB-BFF9-BAC344940F87}" type="presParOf" srcId="{197FB1E8-003D-4BC5-AABD-B0516940AAC6}" destId="{64C13243-47D7-4019-A102-075148109F42}" srcOrd="0" destOrd="0" presId="urn:microsoft.com/office/officeart/2005/8/layout/process1"/>
    <dgm:cxn modelId="{3C3D6C87-8254-447E-B0EB-E80D99DA9149}"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691FC121-6C73-410B-B9E5-134697A78878}" type="presOf" srcId="{75C5167C-74BE-45BA-B99C-BBEFF37A6357}" destId="{6D6E2F11-8934-4C5F-9665-B39C8C64A115}" srcOrd="0" destOrd="0" presId="urn:microsoft.com/office/officeart/2005/8/layout/process1"/>
    <dgm:cxn modelId="{D3C88DE7-A98B-476A-BA72-6F29B8176337}" type="presOf" srcId="{BEA60252-6B91-4312-A1D7-9BE249CCBB94}" destId="{197FB1E8-003D-4BC5-AABD-B0516940AAC6}" srcOrd="0" destOrd="0" presId="urn:microsoft.com/office/officeart/2005/8/layout/process1"/>
    <dgm:cxn modelId="{9F32473D-9497-40B8-9870-EEBF29136D70}" type="presOf" srcId="{A750081A-50C1-482F-AA41-0D7B9DDF4543}" destId="{0F0EC16E-273C-4885-ACBF-3C7CCB28D10B}"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AB514422-D8A6-4209-AFDF-D56AE3AE0827}" type="presOf" srcId="{C9E3B094-F74C-4BEA-B960-D4DBA5FB6289}" destId="{D9DDB39B-02A1-4BED-8D3B-7961FE3099B0}" srcOrd="0" destOrd="0" presId="urn:microsoft.com/office/officeart/2005/8/layout/process1"/>
    <dgm:cxn modelId="{894B9D5F-64C1-44C5-8541-CA43B1DA8363}" type="presOf" srcId="{C9E3B094-F74C-4BEA-B960-D4DBA5FB6289}" destId="{18806483-BC58-4649-AD74-CC1583A29179}" srcOrd="1" destOrd="0" presId="urn:microsoft.com/office/officeart/2005/8/layout/process1"/>
    <dgm:cxn modelId="{51A74E70-E579-4F04-AC87-2672FE0AF2D4}" type="presOf" srcId="{80C65BB1-CADB-4EEC-ADC3-3C26CA52DAB7}" destId="{3C8825D2-06A2-4A59-97F0-1403FC511620}"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467357A9-2189-42DF-9890-947970F661E0}" type="presOf" srcId="{5BCEF3C5-B444-4D66-9549-22A2CCD3CF5F}" destId="{D9D56AA2-1D66-412A-953E-56DE8DC6F9F0}" srcOrd="1" destOrd="0" presId="urn:microsoft.com/office/officeart/2005/8/layout/process1"/>
    <dgm:cxn modelId="{1AC1C8A1-7F2B-46F1-A6B2-554D80DEF334}" type="presOf" srcId="{BEA60252-6B91-4312-A1D7-9BE249CCBB94}" destId="{64C13243-47D7-4019-A102-075148109F42}" srcOrd="1" destOrd="0" presId="urn:microsoft.com/office/officeart/2005/8/layout/process1"/>
    <dgm:cxn modelId="{D49F62D3-C3BB-4824-86A3-72CD3E071A76}" type="presOf" srcId="{F2970A64-4073-41C9-AA8B-F934EF805261}" destId="{447DB892-CE1F-40DC-AEB3-7C953F0E910C}"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986A0FD2-CB3A-48D9-A49F-50467BA6EE2C}" type="presOf" srcId="{BE3F9E1C-4A33-434B-9B0F-9A2CDF39B3C1}" destId="{B66AFA88-1921-4D7F-9CC3-20E97B812AE7}" srcOrd="0" destOrd="0" presId="urn:microsoft.com/office/officeart/2005/8/layout/process1"/>
    <dgm:cxn modelId="{EABB39F0-F899-4012-A493-0A887FEA3FEE}" type="presOf" srcId="{75C5167C-74BE-45BA-B99C-BBEFF37A6357}" destId="{4AC93DCD-9372-48F8-B573-AE804E6CE6A5}" srcOrd="1"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9208ED35-590F-470C-9FE8-8B08B3AED2B8}" type="presOf" srcId="{5BCEF3C5-B444-4D66-9549-22A2CCD3CF5F}" destId="{19C44E58-001A-4A55-8872-7E5FCB27E168}" srcOrd="0" destOrd="0" presId="urn:microsoft.com/office/officeart/2005/8/layout/process1"/>
    <dgm:cxn modelId="{1724EE7A-588F-4FC0-B6F6-74D764D4B9CF}" type="presOf" srcId="{0772A834-F62A-4AE3-B5C1-DFE6A224B90E}" destId="{30E6F09C-355C-4FBC-AC95-421F6CBC7EB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DF8B63B2-0387-47ED-ADD2-7A3570155ACF}" type="presOf" srcId="{B4831321-34EE-4BD5-98B1-2FDF9EC4DBFF}" destId="{205C3EC9-6CE0-41BF-B455-2019F8E5494E}" srcOrd="0" destOrd="0" presId="urn:microsoft.com/office/officeart/2005/8/layout/process1"/>
    <dgm:cxn modelId="{B6FEDFDC-9D01-447B-A76B-4322E390EE3F}" type="presParOf" srcId="{447DB892-CE1F-40DC-AEB3-7C953F0E910C}" destId="{B66AFA88-1921-4D7F-9CC3-20E97B812AE7}" srcOrd="0" destOrd="0" presId="urn:microsoft.com/office/officeart/2005/8/layout/process1"/>
    <dgm:cxn modelId="{55B2C8AF-0987-4498-9911-2949815F2DBD}" type="presParOf" srcId="{447DB892-CE1F-40DC-AEB3-7C953F0E910C}" destId="{19C44E58-001A-4A55-8872-7E5FCB27E168}" srcOrd="1" destOrd="0" presId="urn:microsoft.com/office/officeart/2005/8/layout/process1"/>
    <dgm:cxn modelId="{592EA1E6-A410-4055-AD2C-B78D86ECF2AE}" type="presParOf" srcId="{19C44E58-001A-4A55-8872-7E5FCB27E168}" destId="{D9D56AA2-1D66-412A-953E-56DE8DC6F9F0}" srcOrd="0" destOrd="0" presId="urn:microsoft.com/office/officeart/2005/8/layout/process1"/>
    <dgm:cxn modelId="{A57D1DF8-5A16-4664-80DB-DEA1D70CDF44}" type="presParOf" srcId="{447DB892-CE1F-40DC-AEB3-7C953F0E910C}" destId="{205C3EC9-6CE0-41BF-B455-2019F8E5494E}" srcOrd="2" destOrd="0" presId="urn:microsoft.com/office/officeart/2005/8/layout/process1"/>
    <dgm:cxn modelId="{435CFF76-0EE2-4456-9FEA-BFF905C17B0C}" type="presParOf" srcId="{447DB892-CE1F-40DC-AEB3-7C953F0E910C}" destId="{D9DDB39B-02A1-4BED-8D3B-7961FE3099B0}" srcOrd="3" destOrd="0" presId="urn:microsoft.com/office/officeart/2005/8/layout/process1"/>
    <dgm:cxn modelId="{3AF6BC17-C401-49EB-B74B-DEF345202CBE}" type="presParOf" srcId="{D9DDB39B-02A1-4BED-8D3B-7961FE3099B0}" destId="{18806483-BC58-4649-AD74-CC1583A29179}" srcOrd="0" destOrd="0" presId="urn:microsoft.com/office/officeart/2005/8/layout/process1"/>
    <dgm:cxn modelId="{7C4100FB-447E-4B3D-AD58-C4F2F48BFA54}" type="presParOf" srcId="{447DB892-CE1F-40DC-AEB3-7C953F0E910C}" destId="{30E6F09C-355C-4FBC-AC95-421F6CBC7EBC}" srcOrd="4" destOrd="0" presId="urn:microsoft.com/office/officeart/2005/8/layout/process1"/>
    <dgm:cxn modelId="{1543956F-F554-4862-BC4E-45F4EAAAFB2E}" type="presParOf" srcId="{447DB892-CE1F-40DC-AEB3-7C953F0E910C}" destId="{6D6E2F11-8934-4C5F-9665-B39C8C64A115}" srcOrd="5" destOrd="0" presId="urn:microsoft.com/office/officeart/2005/8/layout/process1"/>
    <dgm:cxn modelId="{2709C682-89F8-4B9E-B353-D053A15A612C}" type="presParOf" srcId="{6D6E2F11-8934-4C5F-9665-B39C8C64A115}" destId="{4AC93DCD-9372-48F8-B573-AE804E6CE6A5}" srcOrd="0" destOrd="0" presId="urn:microsoft.com/office/officeart/2005/8/layout/process1"/>
    <dgm:cxn modelId="{F035AF79-0873-4CA2-91A2-534A7B98C4DC}" type="presParOf" srcId="{447DB892-CE1F-40DC-AEB3-7C953F0E910C}" destId="{3C8825D2-06A2-4A59-97F0-1403FC511620}" srcOrd="6" destOrd="0" presId="urn:microsoft.com/office/officeart/2005/8/layout/process1"/>
    <dgm:cxn modelId="{8487925F-3FB8-48B3-9B10-5DDEFDB875B9}" type="presParOf" srcId="{447DB892-CE1F-40DC-AEB3-7C953F0E910C}" destId="{197FB1E8-003D-4BC5-AABD-B0516940AAC6}" srcOrd="7" destOrd="0" presId="urn:microsoft.com/office/officeart/2005/8/layout/process1"/>
    <dgm:cxn modelId="{4E95A17C-BF6A-4728-9668-E9E9119CF305}" type="presParOf" srcId="{197FB1E8-003D-4BC5-AABD-B0516940AAC6}" destId="{64C13243-47D7-4019-A102-075148109F42}" srcOrd="0" destOrd="0" presId="urn:microsoft.com/office/officeart/2005/8/layout/process1"/>
    <dgm:cxn modelId="{491A98CD-B685-48B1-BA20-FDE3669ACF19}"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C25B9E61-BE0D-466F-8322-F88CC9269699}" type="presOf" srcId="{C9E3B094-F74C-4BEA-B960-D4DBA5FB6289}" destId="{D9DDB39B-02A1-4BED-8D3B-7961FE3099B0}"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F117C9BF-356C-49C2-AFC0-14C5F5868E69}" type="presOf" srcId="{BEA60252-6B91-4312-A1D7-9BE249CCBB94}" destId="{64C13243-47D7-4019-A102-075148109F42}" srcOrd="1" destOrd="0" presId="urn:microsoft.com/office/officeart/2005/8/layout/process1"/>
    <dgm:cxn modelId="{53A7AC8F-32C7-4396-8896-195ECD5ABFDE}" type="presOf" srcId="{F2970A64-4073-41C9-AA8B-F934EF805261}" destId="{447DB892-CE1F-40DC-AEB3-7C953F0E910C}"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D1E267E2-2ED1-487E-A94B-5264A5EFDBA6}" type="presOf" srcId="{0772A834-F62A-4AE3-B5C1-DFE6A224B90E}" destId="{30E6F09C-355C-4FBC-AC95-421F6CBC7EBC}" srcOrd="0" destOrd="0" presId="urn:microsoft.com/office/officeart/2005/8/layout/process1"/>
    <dgm:cxn modelId="{42B944FB-FFC4-4998-B4AB-7B57A1B5A43F}" type="presOf" srcId="{5BCEF3C5-B444-4D66-9549-22A2CCD3CF5F}" destId="{D9D56AA2-1D66-412A-953E-56DE8DC6F9F0}" srcOrd="1" destOrd="0" presId="urn:microsoft.com/office/officeart/2005/8/layout/process1"/>
    <dgm:cxn modelId="{EBAD2C38-BDFE-41CD-9C99-8525312AB720}" type="presOf" srcId="{80C65BB1-CADB-4EEC-ADC3-3C26CA52DAB7}" destId="{3C8825D2-06A2-4A59-97F0-1403FC511620}" srcOrd="0" destOrd="0" presId="urn:microsoft.com/office/officeart/2005/8/layout/process1"/>
    <dgm:cxn modelId="{182BFE28-1116-4E11-B005-82E515619879}" type="presOf" srcId="{B4831321-34EE-4BD5-98B1-2FDF9EC4DBFF}" destId="{205C3EC9-6CE0-41BF-B455-2019F8E5494E}" srcOrd="0" destOrd="0" presId="urn:microsoft.com/office/officeart/2005/8/layout/process1"/>
    <dgm:cxn modelId="{3E5F58C0-B84B-4CC5-BFC2-9C87412E6207}" type="presOf" srcId="{75C5167C-74BE-45BA-B99C-BBEFF37A6357}" destId="{4AC93DCD-9372-48F8-B573-AE804E6CE6A5}" srcOrd="1" destOrd="0" presId="urn:microsoft.com/office/officeart/2005/8/layout/process1"/>
    <dgm:cxn modelId="{610C0DE1-B9C3-4D5F-A0C9-C05DCCD9E571}" type="presOf" srcId="{BE3F9E1C-4A33-434B-9B0F-9A2CDF39B3C1}" destId="{B66AFA88-1921-4D7F-9CC3-20E97B812AE7}"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616CF588-A79F-4D24-9CB9-8E57C2A49452}" type="presOf" srcId="{C9E3B094-F74C-4BEA-B960-D4DBA5FB6289}" destId="{18806483-BC58-4649-AD74-CC1583A29179}" srcOrd="1" destOrd="0" presId="urn:microsoft.com/office/officeart/2005/8/layout/process1"/>
    <dgm:cxn modelId="{949C0D68-B4E0-4D5E-8120-23D7E8DD553C}" type="presOf" srcId="{5BCEF3C5-B444-4D66-9549-22A2CCD3CF5F}" destId="{19C44E58-001A-4A55-8872-7E5FCB27E168}"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41025C02-C67A-4ED7-9692-51621418F853}" type="presOf" srcId="{A750081A-50C1-482F-AA41-0D7B9DDF4543}" destId="{0F0EC16E-273C-4885-ACBF-3C7CCB28D10B}"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EC0FFC32-8D2C-4E5C-B696-D563F0376C39}" type="presOf" srcId="{75C5167C-74BE-45BA-B99C-BBEFF37A6357}" destId="{6D6E2F11-8934-4C5F-9665-B39C8C64A115}" srcOrd="0" destOrd="0" presId="urn:microsoft.com/office/officeart/2005/8/layout/process1"/>
    <dgm:cxn modelId="{E9E70FC2-73B8-420D-A00E-3105030DC121}" type="presOf" srcId="{BEA60252-6B91-4312-A1D7-9BE249CCBB94}" destId="{197FB1E8-003D-4BC5-AABD-B0516940AAC6}" srcOrd="0" destOrd="0" presId="urn:microsoft.com/office/officeart/2005/8/layout/process1"/>
    <dgm:cxn modelId="{ABA61AD4-E02D-408D-94EA-E68B74E6EDFA}" type="presParOf" srcId="{447DB892-CE1F-40DC-AEB3-7C953F0E910C}" destId="{B66AFA88-1921-4D7F-9CC3-20E97B812AE7}" srcOrd="0" destOrd="0" presId="urn:microsoft.com/office/officeart/2005/8/layout/process1"/>
    <dgm:cxn modelId="{D8194B78-5A18-4B5D-B860-BCCB73BE7674}" type="presParOf" srcId="{447DB892-CE1F-40DC-AEB3-7C953F0E910C}" destId="{19C44E58-001A-4A55-8872-7E5FCB27E168}" srcOrd="1" destOrd="0" presId="urn:microsoft.com/office/officeart/2005/8/layout/process1"/>
    <dgm:cxn modelId="{1522E6AE-3706-46E3-A66A-FA331558CC1D}" type="presParOf" srcId="{19C44E58-001A-4A55-8872-7E5FCB27E168}" destId="{D9D56AA2-1D66-412A-953E-56DE8DC6F9F0}" srcOrd="0" destOrd="0" presId="urn:microsoft.com/office/officeart/2005/8/layout/process1"/>
    <dgm:cxn modelId="{5A86CF2D-C1DE-4A57-9662-D38EFF001E3D}" type="presParOf" srcId="{447DB892-CE1F-40DC-AEB3-7C953F0E910C}" destId="{205C3EC9-6CE0-41BF-B455-2019F8E5494E}" srcOrd="2" destOrd="0" presId="urn:microsoft.com/office/officeart/2005/8/layout/process1"/>
    <dgm:cxn modelId="{F77376B7-70A2-4B13-98E1-F0CB79C079F4}" type="presParOf" srcId="{447DB892-CE1F-40DC-AEB3-7C953F0E910C}" destId="{D9DDB39B-02A1-4BED-8D3B-7961FE3099B0}" srcOrd="3" destOrd="0" presId="urn:microsoft.com/office/officeart/2005/8/layout/process1"/>
    <dgm:cxn modelId="{4F058772-F54E-4297-AB4A-A1A8D40992BA}" type="presParOf" srcId="{D9DDB39B-02A1-4BED-8D3B-7961FE3099B0}" destId="{18806483-BC58-4649-AD74-CC1583A29179}" srcOrd="0" destOrd="0" presId="urn:microsoft.com/office/officeart/2005/8/layout/process1"/>
    <dgm:cxn modelId="{A05E3727-E7E7-42AF-B535-F669B8D62B41}" type="presParOf" srcId="{447DB892-CE1F-40DC-AEB3-7C953F0E910C}" destId="{30E6F09C-355C-4FBC-AC95-421F6CBC7EBC}" srcOrd="4" destOrd="0" presId="urn:microsoft.com/office/officeart/2005/8/layout/process1"/>
    <dgm:cxn modelId="{6D5EF22C-11FD-4AFA-A266-59F8D4EA23C8}" type="presParOf" srcId="{447DB892-CE1F-40DC-AEB3-7C953F0E910C}" destId="{6D6E2F11-8934-4C5F-9665-B39C8C64A115}" srcOrd="5" destOrd="0" presId="urn:microsoft.com/office/officeart/2005/8/layout/process1"/>
    <dgm:cxn modelId="{065168C0-6CC0-4BA4-9C35-0F1E7ABD0909}" type="presParOf" srcId="{6D6E2F11-8934-4C5F-9665-B39C8C64A115}" destId="{4AC93DCD-9372-48F8-B573-AE804E6CE6A5}" srcOrd="0" destOrd="0" presId="urn:microsoft.com/office/officeart/2005/8/layout/process1"/>
    <dgm:cxn modelId="{CF703FC9-4A4E-4B83-A76E-79885645BE1C}" type="presParOf" srcId="{447DB892-CE1F-40DC-AEB3-7C953F0E910C}" destId="{3C8825D2-06A2-4A59-97F0-1403FC511620}" srcOrd="6" destOrd="0" presId="urn:microsoft.com/office/officeart/2005/8/layout/process1"/>
    <dgm:cxn modelId="{F67A09C1-4360-4CB7-B7A7-96614AC5CBB4}" type="presParOf" srcId="{447DB892-CE1F-40DC-AEB3-7C953F0E910C}" destId="{197FB1E8-003D-4BC5-AABD-B0516940AAC6}" srcOrd="7" destOrd="0" presId="urn:microsoft.com/office/officeart/2005/8/layout/process1"/>
    <dgm:cxn modelId="{AD186EB0-3165-466B-A9C5-2B770A39224B}" type="presParOf" srcId="{197FB1E8-003D-4BC5-AABD-B0516940AAC6}" destId="{64C13243-47D7-4019-A102-075148109F42}" srcOrd="0" destOrd="0" presId="urn:microsoft.com/office/officeart/2005/8/layout/process1"/>
    <dgm:cxn modelId="{5864DAF1-CB24-441E-BE7C-7EA03A2AC39F}"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E1BAA20B-CCCB-48B8-9668-8471B7D097AD}" type="presOf" srcId="{F2970A64-4073-41C9-AA8B-F934EF805261}" destId="{447DB892-CE1F-40DC-AEB3-7C953F0E910C}"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2DB6FA11-6A91-4685-AF3C-8273D003D700}" type="presOf" srcId="{C9E3B094-F74C-4BEA-B960-D4DBA5FB6289}" destId="{D9DDB39B-02A1-4BED-8D3B-7961FE3099B0}" srcOrd="0" destOrd="0" presId="urn:microsoft.com/office/officeart/2005/8/layout/process1"/>
    <dgm:cxn modelId="{B5FB4222-4DB3-4606-86D0-DC66F6D030F1}" type="presOf" srcId="{75C5167C-74BE-45BA-B99C-BBEFF37A6357}" destId="{6D6E2F11-8934-4C5F-9665-B39C8C64A115}" srcOrd="0" destOrd="0" presId="urn:microsoft.com/office/officeart/2005/8/layout/process1"/>
    <dgm:cxn modelId="{BB6AC9F5-C566-4109-BD2B-6230900D1F6D}" type="presOf" srcId="{A750081A-50C1-482F-AA41-0D7B9DDF4543}" destId="{0F0EC16E-273C-4885-ACBF-3C7CCB28D10B}" srcOrd="0" destOrd="0" presId="urn:microsoft.com/office/officeart/2005/8/layout/process1"/>
    <dgm:cxn modelId="{D75260B9-8BFD-4340-B7F3-EC5A508B9AAE}" type="presOf" srcId="{0772A834-F62A-4AE3-B5C1-DFE6A224B90E}" destId="{30E6F09C-355C-4FBC-AC95-421F6CBC7EBC}" srcOrd="0" destOrd="0" presId="urn:microsoft.com/office/officeart/2005/8/layout/process1"/>
    <dgm:cxn modelId="{F0B3B67F-59F4-456D-B47D-3049C1106240}" type="presOf" srcId="{BEA60252-6B91-4312-A1D7-9BE249CCBB94}" destId="{197FB1E8-003D-4BC5-AABD-B0516940AAC6}"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9A4D60C3-09FD-4407-815C-C94A6968F110}" type="presOf" srcId="{80C65BB1-CADB-4EEC-ADC3-3C26CA52DAB7}" destId="{3C8825D2-06A2-4A59-97F0-1403FC511620}" srcOrd="0" destOrd="0" presId="urn:microsoft.com/office/officeart/2005/8/layout/process1"/>
    <dgm:cxn modelId="{ABCD0399-D651-4847-BA28-24BBBE631030}" type="presOf" srcId="{BEA60252-6B91-4312-A1D7-9BE249CCBB94}" destId="{64C13243-47D7-4019-A102-075148109F42}" srcOrd="1" destOrd="0" presId="urn:microsoft.com/office/officeart/2005/8/layout/process1"/>
    <dgm:cxn modelId="{981FE042-C210-4E45-AB52-C3A09B366219}" type="presOf" srcId="{BE3F9E1C-4A33-434B-9B0F-9A2CDF39B3C1}" destId="{B66AFA88-1921-4D7F-9CC3-20E97B812AE7}"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AA02C6EA-3028-492B-941E-F3CD7E6366FA}" srcId="{F2970A64-4073-41C9-AA8B-F934EF805261}" destId="{A750081A-50C1-482F-AA41-0D7B9DDF4543}" srcOrd="4" destOrd="0" parTransId="{AA9F3B83-97DD-4F9F-B130-A0DC7E3D5AB8}" sibTransId="{3E2F86CE-5E08-415F-B09A-E424C5C2579E}"/>
    <dgm:cxn modelId="{438F54D3-EDC7-4130-95BE-47BBCFCE463B}" type="presOf" srcId="{5BCEF3C5-B444-4D66-9549-22A2CCD3CF5F}" destId="{19C44E58-001A-4A55-8872-7E5FCB27E168}" srcOrd="0" destOrd="0" presId="urn:microsoft.com/office/officeart/2005/8/layout/process1"/>
    <dgm:cxn modelId="{F1BC0799-7298-4960-AF69-AC78085260CD}" type="presOf" srcId="{B4831321-34EE-4BD5-98B1-2FDF9EC4DBFF}" destId="{205C3EC9-6CE0-41BF-B455-2019F8E5494E}" srcOrd="0" destOrd="0" presId="urn:microsoft.com/office/officeart/2005/8/layout/process1"/>
    <dgm:cxn modelId="{1B158D6D-C54B-4D68-B833-4ED0DA0CE7C9}" type="presOf" srcId="{75C5167C-74BE-45BA-B99C-BBEFF37A6357}" destId="{4AC93DCD-9372-48F8-B573-AE804E6CE6A5}"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9909A002-3F5C-4726-8831-3DF3F4AFD79E}" type="presOf" srcId="{5BCEF3C5-B444-4D66-9549-22A2CCD3CF5F}" destId="{D9D56AA2-1D66-412A-953E-56DE8DC6F9F0}" srcOrd="1" destOrd="0" presId="urn:microsoft.com/office/officeart/2005/8/layout/process1"/>
    <dgm:cxn modelId="{9440EFF4-481C-495B-9AF9-682622F85489}" type="presOf" srcId="{C9E3B094-F74C-4BEA-B960-D4DBA5FB6289}" destId="{18806483-BC58-4649-AD74-CC1583A29179}" srcOrd="1" destOrd="0" presId="urn:microsoft.com/office/officeart/2005/8/layout/process1"/>
    <dgm:cxn modelId="{3D140CF8-71B3-496A-A991-052941151BBD}" type="presParOf" srcId="{447DB892-CE1F-40DC-AEB3-7C953F0E910C}" destId="{B66AFA88-1921-4D7F-9CC3-20E97B812AE7}" srcOrd="0" destOrd="0" presId="urn:microsoft.com/office/officeart/2005/8/layout/process1"/>
    <dgm:cxn modelId="{740A05D9-AE1D-46E3-856A-46C61A9C2F62}" type="presParOf" srcId="{447DB892-CE1F-40DC-AEB3-7C953F0E910C}" destId="{19C44E58-001A-4A55-8872-7E5FCB27E168}" srcOrd="1" destOrd="0" presId="urn:microsoft.com/office/officeart/2005/8/layout/process1"/>
    <dgm:cxn modelId="{AED58111-0EE5-451F-B572-EBE8D0CFC88E}" type="presParOf" srcId="{19C44E58-001A-4A55-8872-7E5FCB27E168}" destId="{D9D56AA2-1D66-412A-953E-56DE8DC6F9F0}" srcOrd="0" destOrd="0" presId="urn:microsoft.com/office/officeart/2005/8/layout/process1"/>
    <dgm:cxn modelId="{E199DC01-CCBF-489A-A474-E5BDB6434AB1}" type="presParOf" srcId="{447DB892-CE1F-40DC-AEB3-7C953F0E910C}" destId="{205C3EC9-6CE0-41BF-B455-2019F8E5494E}" srcOrd="2" destOrd="0" presId="urn:microsoft.com/office/officeart/2005/8/layout/process1"/>
    <dgm:cxn modelId="{44516378-B83C-422D-80C8-DD397D3FCB18}" type="presParOf" srcId="{447DB892-CE1F-40DC-AEB3-7C953F0E910C}" destId="{D9DDB39B-02A1-4BED-8D3B-7961FE3099B0}" srcOrd="3" destOrd="0" presId="urn:microsoft.com/office/officeart/2005/8/layout/process1"/>
    <dgm:cxn modelId="{6F081176-BB48-4778-AE0A-0083F2C7EEA4}" type="presParOf" srcId="{D9DDB39B-02A1-4BED-8D3B-7961FE3099B0}" destId="{18806483-BC58-4649-AD74-CC1583A29179}" srcOrd="0" destOrd="0" presId="urn:microsoft.com/office/officeart/2005/8/layout/process1"/>
    <dgm:cxn modelId="{94F3E3D6-49A8-47B8-9CE7-A0A0F1EC96B5}" type="presParOf" srcId="{447DB892-CE1F-40DC-AEB3-7C953F0E910C}" destId="{30E6F09C-355C-4FBC-AC95-421F6CBC7EBC}" srcOrd="4" destOrd="0" presId="urn:microsoft.com/office/officeart/2005/8/layout/process1"/>
    <dgm:cxn modelId="{C4246DEB-6DD6-4D77-8F64-9D48D9D54ABE}" type="presParOf" srcId="{447DB892-CE1F-40DC-AEB3-7C953F0E910C}" destId="{6D6E2F11-8934-4C5F-9665-B39C8C64A115}" srcOrd="5" destOrd="0" presId="urn:microsoft.com/office/officeart/2005/8/layout/process1"/>
    <dgm:cxn modelId="{F7B5381A-88D6-4E42-9B42-FD15E7258C58}" type="presParOf" srcId="{6D6E2F11-8934-4C5F-9665-B39C8C64A115}" destId="{4AC93DCD-9372-48F8-B573-AE804E6CE6A5}" srcOrd="0" destOrd="0" presId="urn:microsoft.com/office/officeart/2005/8/layout/process1"/>
    <dgm:cxn modelId="{7AEE2FF4-B8D8-4CA6-A357-9BCE95F58D09}" type="presParOf" srcId="{447DB892-CE1F-40DC-AEB3-7C953F0E910C}" destId="{3C8825D2-06A2-4A59-97F0-1403FC511620}" srcOrd="6" destOrd="0" presId="urn:microsoft.com/office/officeart/2005/8/layout/process1"/>
    <dgm:cxn modelId="{4FA5F28D-14EA-4224-ADF5-2D5A1748B43A}" type="presParOf" srcId="{447DB892-CE1F-40DC-AEB3-7C953F0E910C}" destId="{197FB1E8-003D-4BC5-AABD-B0516940AAC6}" srcOrd="7" destOrd="0" presId="urn:microsoft.com/office/officeart/2005/8/layout/process1"/>
    <dgm:cxn modelId="{12867A98-4454-4F26-8D41-48B85DF15AFA}" type="presParOf" srcId="{197FB1E8-003D-4BC5-AABD-B0516940AAC6}" destId="{64C13243-47D7-4019-A102-075148109F42}" srcOrd="0" destOrd="0" presId="urn:microsoft.com/office/officeart/2005/8/layout/process1"/>
    <dgm:cxn modelId="{FB687B30-BA0C-48D5-875A-A0D0E587FA67}"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8E0DAADD-4D37-40BA-9F1B-4274371C26E1}" type="presOf" srcId="{BEA60252-6B91-4312-A1D7-9BE249CCBB94}" destId="{197FB1E8-003D-4BC5-AABD-B0516940AAC6}" srcOrd="0" destOrd="0" presId="urn:microsoft.com/office/officeart/2005/8/layout/process1"/>
    <dgm:cxn modelId="{DE6FB33B-1FF4-46C4-B9D6-897CAF856EED}" type="presOf" srcId="{75C5167C-74BE-45BA-B99C-BBEFF37A6357}" destId="{6D6E2F11-8934-4C5F-9665-B39C8C64A115}" srcOrd="0" destOrd="0" presId="urn:microsoft.com/office/officeart/2005/8/layout/process1"/>
    <dgm:cxn modelId="{C8F547A5-086D-4E25-A052-71E73E4BB8DB}" type="presOf" srcId="{B4831321-34EE-4BD5-98B1-2FDF9EC4DBFF}" destId="{205C3EC9-6CE0-41BF-B455-2019F8E5494E}" srcOrd="0" destOrd="0" presId="urn:microsoft.com/office/officeart/2005/8/layout/process1"/>
    <dgm:cxn modelId="{653EF69D-5C1A-4A07-80E3-75D5C1B5451E}" type="presOf" srcId="{C9E3B094-F74C-4BEA-B960-D4DBA5FB6289}" destId="{D9DDB39B-02A1-4BED-8D3B-7961FE3099B0}" srcOrd="0" destOrd="0" presId="urn:microsoft.com/office/officeart/2005/8/layout/process1"/>
    <dgm:cxn modelId="{1D684FF2-F6B4-4047-B555-2145E5781E08}" type="presOf" srcId="{80C65BB1-CADB-4EEC-ADC3-3C26CA52DAB7}" destId="{3C8825D2-06A2-4A59-97F0-1403FC511620}" srcOrd="0" destOrd="0" presId="urn:microsoft.com/office/officeart/2005/8/layout/process1"/>
    <dgm:cxn modelId="{D797C8C1-E693-4CB3-876F-3B8668346C53}" type="presOf" srcId="{F2970A64-4073-41C9-AA8B-F934EF805261}" destId="{447DB892-CE1F-40DC-AEB3-7C953F0E910C}"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2631B58C-1DDB-4BCE-8BAE-7FBED6412431}" type="presOf" srcId="{5BCEF3C5-B444-4D66-9549-22A2CCD3CF5F}" destId="{19C44E58-001A-4A55-8872-7E5FCB27E168}" srcOrd="0" destOrd="0" presId="urn:microsoft.com/office/officeart/2005/8/layout/process1"/>
    <dgm:cxn modelId="{1C3FB9E4-C75E-40B9-B833-799AAF542E13}" type="presOf" srcId="{BE3F9E1C-4A33-434B-9B0F-9A2CDF39B3C1}" destId="{B66AFA88-1921-4D7F-9CC3-20E97B812AE7}"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73141AE4-60F7-4D46-8697-75EF290196CE}" type="presOf" srcId="{5BCEF3C5-B444-4D66-9549-22A2CCD3CF5F}" destId="{D9D56AA2-1D66-412A-953E-56DE8DC6F9F0}"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4BA545C3-B0C4-40B3-BC7F-B7F605694FDE}" type="presOf" srcId="{75C5167C-74BE-45BA-B99C-BBEFF37A6357}" destId="{4AC93DCD-9372-48F8-B573-AE804E6CE6A5}" srcOrd="1" destOrd="0" presId="urn:microsoft.com/office/officeart/2005/8/layout/process1"/>
    <dgm:cxn modelId="{F6FB70BD-BBDF-4A09-A72A-BC6119151C7C}" type="presOf" srcId="{A750081A-50C1-482F-AA41-0D7B9DDF4543}" destId="{0F0EC16E-273C-4885-ACBF-3C7CCB28D10B}"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E8B9BC9A-EB70-42D4-8751-7E5F0A58447E}" type="presOf" srcId="{0772A834-F62A-4AE3-B5C1-DFE6A224B90E}" destId="{30E6F09C-355C-4FBC-AC95-421F6CBC7EB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2F8972B6-36C1-4E63-BB7A-6C17CC4E2453}" type="presOf" srcId="{BEA60252-6B91-4312-A1D7-9BE249CCBB94}" destId="{64C13243-47D7-4019-A102-075148109F42}" srcOrd="1" destOrd="0" presId="urn:microsoft.com/office/officeart/2005/8/layout/process1"/>
    <dgm:cxn modelId="{CBB23445-7FED-4F5B-8458-42EEBC4CF0B2}" type="presOf" srcId="{C9E3B094-F74C-4BEA-B960-D4DBA5FB6289}" destId="{18806483-BC58-4649-AD74-CC1583A29179}" srcOrd="1" destOrd="0" presId="urn:microsoft.com/office/officeart/2005/8/layout/process1"/>
    <dgm:cxn modelId="{95453E75-6D04-4F00-B2CB-5EABB1E0CBDE}" type="presParOf" srcId="{447DB892-CE1F-40DC-AEB3-7C953F0E910C}" destId="{B66AFA88-1921-4D7F-9CC3-20E97B812AE7}" srcOrd="0" destOrd="0" presId="urn:microsoft.com/office/officeart/2005/8/layout/process1"/>
    <dgm:cxn modelId="{10FC7325-53D6-46D7-B22B-9E672BE22DF3}" type="presParOf" srcId="{447DB892-CE1F-40DC-AEB3-7C953F0E910C}" destId="{19C44E58-001A-4A55-8872-7E5FCB27E168}" srcOrd="1" destOrd="0" presId="urn:microsoft.com/office/officeart/2005/8/layout/process1"/>
    <dgm:cxn modelId="{A464D6F9-D9E1-4DA6-9AE1-FB4DA37CD4DF}" type="presParOf" srcId="{19C44E58-001A-4A55-8872-7E5FCB27E168}" destId="{D9D56AA2-1D66-412A-953E-56DE8DC6F9F0}" srcOrd="0" destOrd="0" presId="urn:microsoft.com/office/officeart/2005/8/layout/process1"/>
    <dgm:cxn modelId="{5E22B769-DC64-4DE5-AFCD-326E8E517A90}" type="presParOf" srcId="{447DB892-CE1F-40DC-AEB3-7C953F0E910C}" destId="{205C3EC9-6CE0-41BF-B455-2019F8E5494E}" srcOrd="2" destOrd="0" presId="urn:microsoft.com/office/officeart/2005/8/layout/process1"/>
    <dgm:cxn modelId="{4C715265-B46B-4D0E-87BE-37AD1CC7C9C1}" type="presParOf" srcId="{447DB892-CE1F-40DC-AEB3-7C953F0E910C}" destId="{D9DDB39B-02A1-4BED-8D3B-7961FE3099B0}" srcOrd="3" destOrd="0" presId="urn:microsoft.com/office/officeart/2005/8/layout/process1"/>
    <dgm:cxn modelId="{29D21D93-C8CE-4F80-8B77-10CEA7ACD80B}" type="presParOf" srcId="{D9DDB39B-02A1-4BED-8D3B-7961FE3099B0}" destId="{18806483-BC58-4649-AD74-CC1583A29179}" srcOrd="0" destOrd="0" presId="urn:microsoft.com/office/officeart/2005/8/layout/process1"/>
    <dgm:cxn modelId="{E6459F64-A37D-4812-964A-51AF0388DCC4}" type="presParOf" srcId="{447DB892-CE1F-40DC-AEB3-7C953F0E910C}" destId="{30E6F09C-355C-4FBC-AC95-421F6CBC7EBC}" srcOrd="4" destOrd="0" presId="urn:microsoft.com/office/officeart/2005/8/layout/process1"/>
    <dgm:cxn modelId="{88421AFB-5A35-418F-A50B-9F065EE3D103}" type="presParOf" srcId="{447DB892-CE1F-40DC-AEB3-7C953F0E910C}" destId="{6D6E2F11-8934-4C5F-9665-B39C8C64A115}" srcOrd="5" destOrd="0" presId="urn:microsoft.com/office/officeart/2005/8/layout/process1"/>
    <dgm:cxn modelId="{CC6ADCDB-C682-4AA5-B37C-51AB0FBA8EF6}" type="presParOf" srcId="{6D6E2F11-8934-4C5F-9665-B39C8C64A115}" destId="{4AC93DCD-9372-48F8-B573-AE804E6CE6A5}" srcOrd="0" destOrd="0" presId="urn:microsoft.com/office/officeart/2005/8/layout/process1"/>
    <dgm:cxn modelId="{E652368E-9D43-4691-9533-1D981C6E6CBE}" type="presParOf" srcId="{447DB892-CE1F-40DC-AEB3-7C953F0E910C}" destId="{3C8825D2-06A2-4A59-97F0-1403FC511620}" srcOrd="6" destOrd="0" presId="urn:microsoft.com/office/officeart/2005/8/layout/process1"/>
    <dgm:cxn modelId="{15D367E4-3146-47DB-A66D-6F7D9E9572A1}" type="presParOf" srcId="{447DB892-CE1F-40DC-AEB3-7C953F0E910C}" destId="{197FB1E8-003D-4BC5-AABD-B0516940AAC6}" srcOrd="7" destOrd="0" presId="urn:microsoft.com/office/officeart/2005/8/layout/process1"/>
    <dgm:cxn modelId="{5CF334DB-672A-42E1-86B3-6B4FA3EB24A5}" type="presParOf" srcId="{197FB1E8-003D-4BC5-AABD-B0516940AAC6}" destId="{64C13243-47D7-4019-A102-075148109F42}" srcOrd="0" destOrd="0" presId="urn:microsoft.com/office/officeart/2005/8/layout/process1"/>
    <dgm:cxn modelId="{571D9E0F-4F3C-4369-B5BE-6626009BCF80}"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8E4A8311-5C9E-D542-885B-98DCA3BAE61B}" type="presOf" srcId="{80C65BB1-CADB-4EEC-ADC3-3C26CA52DAB7}" destId="{3C8825D2-06A2-4A59-97F0-1403FC511620}" srcOrd="0" destOrd="0" presId="urn:microsoft.com/office/officeart/2005/8/layout/process1"/>
    <dgm:cxn modelId="{BB009416-B680-024E-9F31-1B5F49184362}" type="presOf" srcId="{F2970A64-4073-41C9-AA8B-F934EF805261}" destId="{447DB892-CE1F-40DC-AEB3-7C953F0E910C}" srcOrd="0" destOrd="0" presId="urn:microsoft.com/office/officeart/2005/8/layout/process1"/>
    <dgm:cxn modelId="{ECB131D8-75A4-A34F-AFC0-D3AD3F4E658E}" type="presOf" srcId="{75C5167C-74BE-45BA-B99C-BBEFF37A6357}" destId="{6D6E2F11-8934-4C5F-9665-B39C8C64A115}" srcOrd="0" destOrd="0" presId="urn:microsoft.com/office/officeart/2005/8/layout/process1"/>
    <dgm:cxn modelId="{D0BC63C8-88E5-3746-AE17-F9D97F2B49AD}" type="presOf" srcId="{5BCEF3C5-B444-4D66-9549-22A2CCD3CF5F}" destId="{D9D56AA2-1D66-412A-953E-56DE8DC6F9F0}" srcOrd="1" destOrd="0" presId="urn:microsoft.com/office/officeart/2005/8/layout/process1"/>
    <dgm:cxn modelId="{1C23CB80-9079-A04A-927A-8C2BE252B815}" type="presOf" srcId="{75C5167C-74BE-45BA-B99C-BBEFF37A6357}" destId="{4AC93DCD-9372-48F8-B573-AE804E6CE6A5}" srcOrd="1" destOrd="0" presId="urn:microsoft.com/office/officeart/2005/8/layout/process1"/>
    <dgm:cxn modelId="{4459302C-E1CC-164A-BEF8-9310184DB4E4}" type="presOf" srcId="{BEA60252-6B91-4312-A1D7-9BE249CCBB94}" destId="{64C13243-47D7-4019-A102-075148109F42}" srcOrd="1" destOrd="0" presId="urn:microsoft.com/office/officeart/2005/8/layout/process1"/>
    <dgm:cxn modelId="{D1BB2BC4-EDCA-5847-98B6-21659A85EFFC}" type="presOf" srcId="{C9E3B094-F74C-4BEA-B960-D4DBA5FB6289}" destId="{D9DDB39B-02A1-4BED-8D3B-7961FE3099B0}" srcOrd="0" destOrd="0" presId="urn:microsoft.com/office/officeart/2005/8/layout/process1"/>
    <dgm:cxn modelId="{8B28B671-64BA-F049-AF5E-187ABEB1E5F2}" type="presOf" srcId="{BE3F9E1C-4A33-434B-9B0F-9A2CDF39B3C1}" destId="{B66AFA88-1921-4D7F-9CC3-20E97B812AE7}"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1DFDC7BB-4BB9-1A46-B4BF-3282709BE558}" type="presOf" srcId="{0772A834-F62A-4AE3-B5C1-DFE6A224B90E}" destId="{30E6F09C-355C-4FBC-AC95-421F6CBC7EBC}"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F6691C57-3683-4A90-A268-6BE52625CD88}" srcId="{F2970A64-4073-41C9-AA8B-F934EF805261}" destId="{B4831321-34EE-4BD5-98B1-2FDF9EC4DBFF}" srcOrd="1" destOrd="0" parTransId="{FE85037F-61A2-4850-AE22-7DE67D92DE7F}" sibTransId="{C9E3B094-F74C-4BEA-B960-D4DBA5FB6289}"/>
    <dgm:cxn modelId="{88327E12-5631-5B49-B14B-3BE8DC1E7F05}" type="presOf" srcId="{A750081A-50C1-482F-AA41-0D7B9DDF4543}" destId="{0F0EC16E-273C-4885-ACBF-3C7CCB28D10B}" srcOrd="0" destOrd="0" presId="urn:microsoft.com/office/officeart/2005/8/layout/process1"/>
    <dgm:cxn modelId="{A6285334-634A-E245-B98A-337891DBA2EF}" type="presOf" srcId="{C9E3B094-F74C-4BEA-B960-D4DBA5FB6289}" destId="{18806483-BC58-4649-AD74-CC1583A29179}" srcOrd="1" destOrd="0" presId="urn:microsoft.com/office/officeart/2005/8/layout/process1"/>
    <dgm:cxn modelId="{933A7E82-BC0E-7542-A75F-A3BBD2F8523D}" type="presOf" srcId="{5BCEF3C5-B444-4D66-9549-22A2CCD3CF5F}" destId="{19C44E58-001A-4A55-8872-7E5FCB27E168}" srcOrd="0" destOrd="0" presId="urn:microsoft.com/office/officeart/2005/8/layout/process1"/>
    <dgm:cxn modelId="{50E853C2-BF90-5641-BF9F-7694E7723AE9}" type="presOf" srcId="{B4831321-34EE-4BD5-98B1-2FDF9EC4DBFF}" destId="{205C3EC9-6CE0-41BF-B455-2019F8E5494E}" srcOrd="0" destOrd="0" presId="urn:microsoft.com/office/officeart/2005/8/layout/process1"/>
    <dgm:cxn modelId="{18E16F2E-8434-2546-B668-5349519E6A3B}" type="presOf" srcId="{BEA60252-6B91-4312-A1D7-9BE249CCBB94}" destId="{197FB1E8-003D-4BC5-AABD-B0516940AAC6}"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E6A12FED-E5EE-40BB-A918-10C932C7FEF3}" srcId="{F2970A64-4073-41C9-AA8B-F934EF805261}" destId="{0772A834-F62A-4AE3-B5C1-DFE6A224B90E}" srcOrd="2" destOrd="0" parTransId="{B5E28F1F-9578-42FD-B0CF-BCC6889990E5}" sibTransId="{75C5167C-74BE-45BA-B99C-BBEFF37A6357}"/>
    <dgm:cxn modelId="{1CF7B203-B26C-F64F-8228-4E04106C0495}" type="presParOf" srcId="{447DB892-CE1F-40DC-AEB3-7C953F0E910C}" destId="{B66AFA88-1921-4D7F-9CC3-20E97B812AE7}" srcOrd="0" destOrd="0" presId="urn:microsoft.com/office/officeart/2005/8/layout/process1"/>
    <dgm:cxn modelId="{E8722CA4-BABA-444A-A55A-07D819EBB549}" type="presParOf" srcId="{447DB892-CE1F-40DC-AEB3-7C953F0E910C}" destId="{19C44E58-001A-4A55-8872-7E5FCB27E168}" srcOrd="1" destOrd="0" presId="urn:microsoft.com/office/officeart/2005/8/layout/process1"/>
    <dgm:cxn modelId="{FA8EFB83-BA48-8142-997A-4713F77051BC}" type="presParOf" srcId="{19C44E58-001A-4A55-8872-7E5FCB27E168}" destId="{D9D56AA2-1D66-412A-953E-56DE8DC6F9F0}" srcOrd="0" destOrd="0" presId="urn:microsoft.com/office/officeart/2005/8/layout/process1"/>
    <dgm:cxn modelId="{43B7CD79-8738-3C4F-9E4E-B9F063137227}" type="presParOf" srcId="{447DB892-CE1F-40DC-AEB3-7C953F0E910C}" destId="{205C3EC9-6CE0-41BF-B455-2019F8E5494E}" srcOrd="2" destOrd="0" presId="urn:microsoft.com/office/officeart/2005/8/layout/process1"/>
    <dgm:cxn modelId="{7935E3FB-E25E-2F42-A9E0-F84CFBAF6614}" type="presParOf" srcId="{447DB892-CE1F-40DC-AEB3-7C953F0E910C}" destId="{D9DDB39B-02A1-4BED-8D3B-7961FE3099B0}" srcOrd="3" destOrd="0" presId="urn:microsoft.com/office/officeart/2005/8/layout/process1"/>
    <dgm:cxn modelId="{CF2832E8-30F1-4048-81D3-1005DFAFF894}" type="presParOf" srcId="{D9DDB39B-02A1-4BED-8D3B-7961FE3099B0}" destId="{18806483-BC58-4649-AD74-CC1583A29179}" srcOrd="0" destOrd="0" presId="urn:microsoft.com/office/officeart/2005/8/layout/process1"/>
    <dgm:cxn modelId="{C3BADB09-4C21-8041-AFC8-479665E36E9A}" type="presParOf" srcId="{447DB892-CE1F-40DC-AEB3-7C953F0E910C}" destId="{30E6F09C-355C-4FBC-AC95-421F6CBC7EBC}" srcOrd="4" destOrd="0" presId="urn:microsoft.com/office/officeart/2005/8/layout/process1"/>
    <dgm:cxn modelId="{574BF8B0-EA5C-E841-B25D-C6A8FAFE3A4D}" type="presParOf" srcId="{447DB892-CE1F-40DC-AEB3-7C953F0E910C}" destId="{6D6E2F11-8934-4C5F-9665-B39C8C64A115}" srcOrd="5" destOrd="0" presId="urn:microsoft.com/office/officeart/2005/8/layout/process1"/>
    <dgm:cxn modelId="{F3359CAA-365B-0A40-B98D-A57C1D7FB8E8}" type="presParOf" srcId="{6D6E2F11-8934-4C5F-9665-B39C8C64A115}" destId="{4AC93DCD-9372-48F8-B573-AE804E6CE6A5}" srcOrd="0" destOrd="0" presId="urn:microsoft.com/office/officeart/2005/8/layout/process1"/>
    <dgm:cxn modelId="{FA165AEB-47A4-F74D-A2E9-5B43DE8DA7D2}" type="presParOf" srcId="{447DB892-CE1F-40DC-AEB3-7C953F0E910C}" destId="{3C8825D2-06A2-4A59-97F0-1403FC511620}" srcOrd="6" destOrd="0" presId="urn:microsoft.com/office/officeart/2005/8/layout/process1"/>
    <dgm:cxn modelId="{149321C8-D536-A745-A2EE-807C3151DA6C}" type="presParOf" srcId="{447DB892-CE1F-40DC-AEB3-7C953F0E910C}" destId="{197FB1E8-003D-4BC5-AABD-B0516940AAC6}" srcOrd="7" destOrd="0" presId="urn:microsoft.com/office/officeart/2005/8/layout/process1"/>
    <dgm:cxn modelId="{5E46A4A2-8232-B949-824B-A1DA5B29DB47}" type="presParOf" srcId="{197FB1E8-003D-4BC5-AABD-B0516940AAC6}" destId="{64C13243-47D7-4019-A102-075148109F42}" srcOrd="0" destOrd="0" presId="urn:microsoft.com/office/officeart/2005/8/layout/process1"/>
    <dgm:cxn modelId="{437F8A57-8771-D448-9A8C-7E09CABF8AE0}"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C58A30AF-B05F-4BE9-A0DA-47D874387F82}" type="presOf" srcId="{BEA60252-6B91-4312-A1D7-9BE249CCBB94}" destId="{64C13243-47D7-4019-A102-075148109F42}" srcOrd="1" destOrd="0" presId="urn:microsoft.com/office/officeart/2005/8/layout/process1"/>
    <dgm:cxn modelId="{4D815E76-D732-458B-96F8-9734021A362F}" type="presOf" srcId="{75C5167C-74BE-45BA-B99C-BBEFF37A6357}" destId="{4AC93DCD-9372-48F8-B573-AE804E6CE6A5}" srcOrd="1" destOrd="0" presId="urn:microsoft.com/office/officeart/2005/8/layout/process1"/>
    <dgm:cxn modelId="{75F7B30E-1387-4E6F-80DB-1D150E903C45}" type="presOf" srcId="{A750081A-50C1-482F-AA41-0D7B9DDF4543}" destId="{0F0EC16E-273C-4885-ACBF-3C7CCB28D10B}" srcOrd="0" destOrd="0" presId="urn:microsoft.com/office/officeart/2005/8/layout/process1"/>
    <dgm:cxn modelId="{7B3A141B-7D04-4533-802F-9BB21FD962C7}" type="presOf" srcId="{BE3F9E1C-4A33-434B-9B0F-9A2CDF39B3C1}" destId="{B66AFA88-1921-4D7F-9CC3-20E97B812AE7}"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CC6934FD-AC42-459B-B52D-C9E19720F474}" type="presOf" srcId="{5BCEF3C5-B444-4D66-9549-22A2CCD3CF5F}" destId="{D9D56AA2-1D66-412A-953E-56DE8DC6F9F0}" srcOrd="1" destOrd="0" presId="urn:microsoft.com/office/officeart/2005/8/layout/process1"/>
    <dgm:cxn modelId="{587B6D0F-68FA-4ECA-B051-90A8D526DC95}" type="presOf" srcId="{0772A834-F62A-4AE3-B5C1-DFE6A224B90E}" destId="{30E6F09C-355C-4FBC-AC95-421F6CBC7EBC}" srcOrd="0" destOrd="0" presId="urn:microsoft.com/office/officeart/2005/8/layout/process1"/>
    <dgm:cxn modelId="{9EBA5A1C-18B9-4B85-B107-3978690DAA53}" type="presOf" srcId="{C9E3B094-F74C-4BEA-B960-D4DBA5FB6289}" destId="{D9DDB39B-02A1-4BED-8D3B-7961FE3099B0}" srcOrd="0" destOrd="0" presId="urn:microsoft.com/office/officeart/2005/8/layout/process1"/>
    <dgm:cxn modelId="{8F277854-E65C-470E-91C7-01F3F876C333}" type="presOf" srcId="{80C65BB1-CADB-4EEC-ADC3-3C26CA52DAB7}" destId="{3C8825D2-06A2-4A59-97F0-1403FC511620}"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0F719DDD-5E70-46F2-B089-124AFB3F074D}" type="presOf" srcId="{B4831321-34EE-4BD5-98B1-2FDF9EC4DBFF}" destId="{205C3EC9-6CE0-41BF-B455-2019F8E5494E}" srcOrd="0" destOrd="0" presId="urn:microsoft.com/office/officeart/2005/8/layout/process1"/>
    <dgm:cxn modelId="{4F0788D8-AF1E-4CB2-808A-B087E1A07D67}" type="presOf" srcId="{5BCEF3C5-B444-4D66-9549-22A2CCD3CF5F}" destId="{19C44E58-001A-4A55-8872-7E5FCB27E168}" srcOrd="0" destOrd="0" presId="urn:microsoft.com/office/officeart/2005/8/layout/process1"/>
    <dgm:cxn modelId="{CE3D8698-491D-4E8B-96C2-71CCAD88CB01}" type="presOf" srcId="{F2970A64-4073-41C9-AA8B-F934EF805261}" destId="{447DB892-CE1F-40DC-AEB3-7C953F0E910C}"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5BAA1CB5-F2FC-4B03-9A91-3F08F20CEEB3}" type="presOf" srcId="{75C5167C-74BE-45BA-B99C-BBEFF37A6357}" destId="{6D6E2F11-8934-4C5F-9665-B39C8C64A115}"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FE790354-C6C9-417C-9A1D-F023417C2B16}" type="presOf" srcId="{BEA60252-6B91-4312-A1D7-9BE249CCBB94}" destId="{197FB1E8-003D-4BC5-AABD-B0516940AAC6}" srcOrd="0" destOrd="0" presId="urn:microsoft.com/office/officeart/2005/8/layout/process1"/>
    <dgm:cxn modelId="{0D091A72-243D-41E7-BB61-F0B4BAD646CF}" type="presOf" srcId="{C9E3B094-F74C-4BEA-B960-D4DBA5FB6289}" destId="{18806483-BC58-4649-AD74-CC1583A29179}"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186684F0-47DE-40DB-8B5F-DB89E3FDE93B}" type="presParOf" srcId="{447DB892-CE1F-40DC-AEB3-7C953F0E910C}" destId="{B66AFA88-1921-4D7F-9CC3-20E97B812AE7}" srcOrd="0" destOrd="0" presId="urn:microsoft.com/office/officeart/2005/8/layout/process1"/>
    <dgm:cxn modelId="{37F0FBA8-DE4C-40E4-86EA-6F124BA58573}" type="presParOf" srcId="{447DB892-CE1F-40DC-AEB3-7C953F0E910C}" destId="{19C44E58-001A-4A55-8872-7E5FCB27E168}" srcOrd="1" destOrd="0" presId="urn:microsoft.com/office/officeart/2005/8/layout/process1"/>
    <dgm:cxn modelId="{6615212C-B28E-4CD7-9B25-9021F2C1B3B4}" type="presParOf" srcId="{19C44E58-001A-4A55-8872-7E5FCB27E168}" destId="{D9D56AA2-1D66-412A-953E-56DE8DC6F9F0}" srcOrd="0" destOrd="0" presId="urn:microsoft.com/office/officeart/2005/8/layout/process1"/>
    <dgm:cxn modelId="{CB3E6349-B613-46EA-9A0F-A3380BB4C829}" type="presParOf" srcId="{447DB892-CE1F-40DC-AEB3-7C953F0E910C}" destId="{205C3EC9-6CE0-41BF-B455-2019F8E5494E}" srcOrd="2" destOrd="0" presId="urn:microsoft.com/office/officeart/2005/8/layout/process1"/>
    <dgm:cxn modelId="{8D3BD01A-EF4A-4A8F-9F5A-96D14196E537}" type="presParOf" srcId="{447DB892-CE1F-40DC-AEB3-7C953F0E910C}" destId="{D9DDB39B-02A1-4BED-8D3B-7961FE3099B0}" srcOrd="3" destOrd="0" presId="urn:microsoft.com/office/officeart/2005/8/layout/process1"/>
    <dgm:cxn modelId="{7E160AD5-9EC7-43B4-A0E7-4AC2763BB4B4}" type="presParOf" srcId="{D9DDB39B-02A1-4BED-8D3B-7961FE3099B0}" destId="{18806483-BC58-4649-AD74-CC1583A29179}" srcOrd="0" destOrd="0" presId="urn:microsoft.com/office/officeart/2005/8/layout/process1"/>
    <dgm:cxn modelId="{4E5E75B6-8A07-4423-8F7D-C5C6AB8AED24}" type="presParOf" srcId="{447DB892-CE1F-40DC-AEB3-7C953F0E910C}" destId="{30E6F09C-355C-4FBC-AC95-421F6CBC7EBC}" srcOrd="4" destOrd="0" presId="urn:microsoft.com/office/officeart/2005/8/layout/process1"/>
    <dgm:cxn modelId="{2074DD56-9C7A-4775-9E56-8AD5325BECA4}" type="presParOf" srcId="{447DB892-CE1F-40DC-AEB3-7C953F0E910C}" destId="{6D6E2F11-8934-4C5F-9665-B39C8C64A115}" srcOrd="5" destOrd="0" presId="urn:microsoft.com/office/officeart/2005/8/layout/process1"/>
    <dgm:cxn modelId="{A5249CB3-ED03-4A85-8154-C4A904EAF5ED}" type="presParOf" srcId="{6D6E2F11-8934-4C5F-9665-B39C8C64A115}" destId="{4AC93DCD-9372-48F8-B573-AE804E6CE6A5}" srcOrd="0" destOrd="0" presId="urn:microsoft.com/office/officeart/2005/8/layout/process1"/>
    <dgm:cxn modelId="{6055B02C-FCAE-463C-A0FF-9E6F3E9C5789}" type="presParOf" srcId="{447DB892-CE1F-40DC-AEB3-7C953F0E910C}" destId="{3C8825D2-06A2-4A59-97F0-1403FC511620}" srcOrd="6" destOrd="0" presId="urn:microsoft.com/office/officeart/2005/8/layout/process1"/>
    <dgm:cxn modelId="{84DA788D-2B28-4772-B356-3E87D89A108D}" type="presParOf" srcId="{447DB892-CE1F-40DC-AEB3-7C953F0E910C}" destId="{197FB1E8-003D-4BC5-AABD-B0516940AAC6}" srcOrd="7" destOrd="0" presId="urn:microsoft.com/office/officeart/2005/8/layout/process1"/>
    <dgm:cxn modelId="{01BFC962-5C99-4CF8-A651-01E7D5EB260A}" type="presParOf" srcId="{197FB1E8-003D-4BC5-AABD-B0516940AAC6}" destId="{64C13243-47D7-4019-A102-075148109F42}" srcOrd="0" destOrd="0" presId="urn:microsoft.com/office/officeart/2005/8/layout/process1"/>
    <dgm:cxn modelId="{6BD8695B-9551-48B5-AC4E-0E7A11ACAF41}"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F1F94859-C7B8-4575-8D15-A50AAE735AC4}" type="presOf" srcId="{A750081A-50C1-482F-AA41-0D7B9DDF4543}" destId="{0F0EC16E-273C-4885-ACBF-3C7CCB28D10B}" srcOrd="0" destOrd="0" presId="urn:microsoft.com/office/officeart/2005/8/layout/process1"/>
    <dgm:cxn modelId="{9AF13BDE-364C-4813-8504-3951C4EC9D5F}" type="presOf" srcId="{C9E3B094-F74C-4BEA-B960-D4DBA5FB6289}" destId="{18806483-BC58-4649-AD74-CC1583A29179}" srcOrd="1" destOrd="0" presId="urn:microsoft.com/office/officeart/2005/8/layout/process1"/>
    <dgm:cxn modelId="{EE479650-138E-4A24-A05E-4CA5F7D4A74D}" type="presOf" srcId="{F2970A64-4073-41C9-AA8B-F934EF805261}" destId="{447DB892-CE1F-40DC-AEB3-7C953F0E910C}" srcOrd="0" destOrd="0" presId="urn:microsoft.com/office/officeart/2005/8/layout/process1"/>
    <dgm:cxn modelId="{F13AC21D-F83E-404E-B5C6-C44EE00B74B4}" type="presOf" srcId="{BEA60252-6B91-4312-A1D7-9BE249CCBB94}" destId="{197FB1E8-003D-4BC5-AABD-B0516940AAC6}" srcOrd="0" destOrd="0" presId="urn:microsoft.com/office/officeart/2005/8/layout/process1"/>
    <dgm:cxn modelId="{B3081F35-F786-4D6B-ACF0-6FFD89A3DD24}" type="presOf" srcId="{B4831321-34EE-4BD5-98B1-2FDF9EC4DBFF}" destId="{205C3EC9-6CE0-41BF-B455-2019F8E5494E}"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960E03DA-2801-41A8-9B44-AF7B0DEDA7C7}" type="presOf" srcId="{80C65BB1-CADB-4EEC-ADC3-3C26CA52DAB7}" destId="{3C8825D2-06A2-4A59-97F0-1403FC511620}" srcOrd="0" destOrd="0" presId="urn:microsoft.com/office/officeart/2005/8/layout/process1"/>
    <dgm:cxn modelId="{DA0E29EE-7E43-4434-9350-944AB1DD9277}" type="presOf" srcId="{75C5167C-74BE-45BA-B99C-BBEFF37A6357}" destId="{4AC93DCD-9372-48F8-B573-AE804E6CE6A5}" srcOrd="1" destOrd="0" presId="urn:microsoft.com/office/officeart/2005/8/layout/process1"/>
    <dgm:cxn modelId="{DE7C5CBE-FCBF-4C61-BF1C-BD76FB2F0AF4}" type="presOf" srcId="{5BCEF3C5-B444-4D66-9549-22A2CCD3CF5F}" destId="{19C44E58-001A-4A55-8872-7E5FCB27E168}" srcOrd="0" destOrd="0" presId="urn:microsoft.com/office/officeart/2005/8/layout/process1"/>
    <dgm:cxn modelId="{C682096E-1140-4759-8514-468810620D8F}" type="presOf" srcId="{5BCEF3C5-B444-4D66-9549-22A2CCD3CF5F}" destId="{D9D56AA2-1D66-412A-953E-56DE8DC6F9F0}" srcOrd="1" destOrd="0" presId="urn:microsoft.com/office/officeart/2005/8/layout/process1"/>
    <dgm:cxn modelId="{CCB096DA-CE73-47A1-A2AE-E96D46788DFC}" type="presOf" srcId="{75C5167C-74BE-45BA-B99C-BBEFF37A6357}" destId="{6D6E2F11-8934-4C5F-9665-B39C8C64A115}" srcOrd="0" destOrd="0" presId="urn:microsoft.com/office/officeart/2005/8/layout/process1"/>
    <dgm:cxn modelId="{77DE5CB8-6FC6-4599-8846-B7BBE6FB5D58}" type="presOf" srcId="{0772A834-F62A-4AE3-B5C1-DFE6A224B90E}" destId="{30E6F09C-355C-4FBC-AC95-421F6CBC7EBC}"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68A4780C-723D-4BAE-9677-C83B78C4E874}" type="presOf" srcId="{C9E3B094-F74C-4BEA-B960-D4DBA5FB6289}" destId="{D9DDB39B-02A1-4BED-8D3B-7961FE3099B0}"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0C3AF37B-039D-4ADE-9593-0F1B6DEB8A12}" type="presOf" srcId="{BE3F9E1C-4A33-434B-9B0F-9A2CDF39B3C1}" destId="{B66AFA88-1921-4D7F-9CC3-20E97B812AE7}"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38E3C25E-AE30-4B12-B7B9-F70DDD7328F6}" type="presOf" srcId="{BEA60252-6B91-4312-A1D7-9BE249CCBB94}" destId="{64C13243-47D7-4019-A102-075148109F42}"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A56013AC-6B40-4BB6-B7C7-792DBB327D76}" type="presParOf" srcId="{447DB892-CE1F-40DC-AEB3-7C953F0E910C}" destId="{B66AFA88-1921-4D7F-9CC3-20E97B812AE7}" srcOrd="0" destOrd="0" presId="urn:microsoft.com/office/officeart/2005/8/layout/process1"/>
    <dgm:cxn modelId="{EE7554F2-1789-41F1-A411-2613724AD489}" type="presParOf" srcId="{447DB892-CE1F-40DC-AEB3-7C953F0E910C}" destId="{19C44E58-001A-4A55-8872-7E5FCB27E168}" srcOrd="1" destOrd="0" presId="urn:microsoft.com/office/officeart/2005/8/layout/process1"/>
    <dgm:cxn modelId="{4B31F89E-C483-4724-ACE8-2A25F66E8015}" type="presParOf" srcId="{19C44E58-001A-4A55-8872-7E5FCB27E168}" destId="{D9D56AA2-1D66-412A-953E-56DE8DC6F9F0}" srcOrd="0" destOrd="0" presId="urn:microsoft.com/office/officeart/2005/8/layout/process1"/>
    <dgm:cxn modelId="{95D36163-D848-4464-85AB-420AF93CA15F}" type="presParOf" srcId="{447DB892-CE1F-40DC-AEB3-7C953F0E910C}" destId="{205C3EC9-6CE0-41BF-B455-2019F8E5494E}" srcOrd="2" destOrd="0" presId="urn:microsoft.com/office/officeart/2005/8/layout/process1"/>
    <dgm:cxn modelId="{9F6FDC8E-B49F-46C0-BCF7-C02964D94163}" type="presParOf" srcId="{447DB892-CE1F-40DC-AEB3-7C953F0E910C}" destId="{D9DDB39B-02A1-4BED-8D3B-7961FE3099B0}" srcOrd="3" destOrd="0" presId="urn:microsoft.com/office/officeart/2005/8/layout/process1"/>
    <dgm:cxn modelId="{8FE7300B-956C-4104-B35C-2012098F0B27}" type="presParOf" srcId="{D9DDB39B-02A1-4BED-8D3B-7961FE3099B0}" destId="{18806483-BC58-4649-AD74-CC1583A29179}" srcOrd="0" destOrd="0" presId="urn:microsoft.com/office/officeart/2005/8/layout/process1"/>
    <dgm:cxn modelId="{135174EF-5E66-4796-8ED2-8ACC20194FB1}" type="presParOf" srcId="{447DB892-CE1F-40DC-AEB3-7C953F0E910C}" destId="{30E6F09C-355C-4FBC-AC95-421F6CBC7EBC}" srcOrd="4" destOrd="0" presId="urn:microsoft.com/office/officeart/2005/8/layout/process1"/>
    <dgm:cxn modelId="{BBB7C4A6-2280-471F-80CF-7DC32F57C9D2}" type="presParOf" srcId="{447DB892-CE1F-40DC-AEB3-7C953F0E910C}" destId="{6D6E2F11-8934-4C5F-9665-B39C8C64A115}" srcOrd="5" destOrd="0" presId="urn:microsoft.com/office/officeart/2005/8/layout/process1"/>
    <dgm:cxn modelId="{C43295B3-0F7E-40E5-A22A-69B2E2F9269B}" type="presParOf" srcId="{6D6E2F11-8934-4C5F-9665-B39C8C64A115}" destId="{4AC93DCD-9372-48F8-B573-AE804E6CE6A5}" srcOrd="0" destOrd="0" presId="urn:microsoft.com/office/officeart/2005/8/layout/process1"/>
    <dgm:cxn modelId="{2F0732BD-CFC6-40C7-A211-3E73BDEFC41F}" type="presParOf" srcId="{447DB892-CE1F-40DC-AEB3-7C953F0E910C}" destId="{3C8825D2-06A2-4A59-97F0-1403FC511620}" srcOrd="6" destOrd="0" presId="urn:microsoft.com/office/officeart/2005/8/layout/process1"/>
    <dgm:cxn modelId="{2791B969-3411-4E98-AC69-681096747811}" type="presParOf" srcId="{447DB892-CE1F-40DC-AEB3-7C953F0E910C}" destId="{197FB1E8-003D-4BC5-AABD-B0516940AAC6}" srcOrd="7" destOrd="0" presId="urn:microsoft.com/office/officeart/2005/8/layout/process1"/>
    <dgm:cxn modelId="{1B1CADCF-FAC1-4B82-A46C-D2F4EA3873EF}" type="presParOf" srcId="{197FB1E8-003D-4BC5-AABD-B0516940AAC6}" destId="{64C13243-47D7-4019-A102-075148109F42}" srcOrd="0" destOrd="0" presId="urn:microsoft.com/office/officeart/2005/8/layout/process1"/>
    <dgm:cxn modelId="{F9A748E4-B2C9-44F2-9420-FF556003B1A1}"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858ED2E6-2077-4783-8775-CD734C86904C}" type="presOf" srcId="{C9E3B094-F74C-4BEA-B960-D4DBA5FB6289}" destId="{D9DDB39B-02A1-4BED-8D3B-7961FE3099B0}" srcOrd="0" destOrd="0" presId="urn:microsoft.com/office/officeart/2005/8/layout/process1"/>
    <dgm:cxn modelId="{E1B79658-2BFC-4386-92BB-4A29917887C9}" type="presOf" srcId="{75C5167C-74BE-45BA-B99C-BBEFF37A6357}" destId="{4AC93DCD-9372-48F8-B573-AE804E6CE6A5}"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AFCB0E71-16CE-40AE-B50B-563524892735}" type="presOf" srcId="{5BCEF3C5-B444-4D66-9549-22A2CCD3CF5F}" destId="{D9D56AA2-1D66-412A-953E-56DE8DC6F9F0}" srcOrd="1" destOrd="0" presId="urn:microsoft.com/office/officeart/2005/8/layout/process1"/>
    <dgm:cxn modelId="{618DD88F-4A0B-4E03-B766-06E8801589FF}" type="presOf" srcId="{0772A834-F62A-4AE3-B5C1-DFE6A224B90E}" destId="{30E6F09C-355C-4FBC-AC95-421F6CBC7EBC}" srcOrd="0" destOrd="0" presId="urn:microsoft.com/office/officeart/2005/8/layout/process1"/>
    <dgm:cxn modelId="{32A51333-3D32-4321-8796-34A2B66DC6AF}" type="presOf" srcId="{B4831321-34EE-4BD5-98B1-2FDF9EC4DBFF}" destId="{205C3EC9-6CE0-41BF-B455-2019F8E5494E}"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73A1DF64-110A-493C-B6D1-6A50E5D21D87}" type="presOf" srcId="{BEA60252-6B91-4312-A1D7-9BE249CCBB94}" destId="{64C13243-47D7-4019-A102-075148109F42}" srcOrd="1" destOrd="0" presId="urn:microsoft.com/office/officeart/2005/8/layout/process1"/>
    <dgm:cxn modelId="{B32C2517-308B-4691-8F83-2F92F6CA7D79}" type="presOf" srcId="{A750081A-50C1-482F-AA41-0D7B9DDF4543}" destId="{0F0EC16E-273C-4885-ACBF-3C7CCB28D10B}" srcOrd="0" destOrd="0" presId="urn:microsoft.com/office/officeart/2005/8/layout/process1"/>
    <dgm:cxn modelId="{EE2F82C5-534B-4CE3-8465-7F815BCC7512}" type="presOf" srcId="{5BCEF3C5-B444-4D66-9549-22A2CCD3CF5F}" destId="{19C44E58-001A-4A55-8872-7E5FCB27E168}" srcOrd="0" destOrd="0" presId="urn:microsoft.com/office/officeart/2005/8/layout/process1"/>
    <dgm:cxn modelId="{B10B30F8-6F88-4641-BF50-6AD83AACE836}" type="presOf" srcId="{BE3F9E1C-4A33-434B-9B0F-9A2CDF39B3C1}" destId="{B66AFA88-1921-4D7F-9CC3-20E97B812AE7}" srcOrd="0" destOrd="0" presId="urn:microsoft.com/office/officeart/2005/8/layout/process1"/>
    <dgm:cxn modelId="{41B8620A-731C-4B1B-88F1-2A483354B274}" type="presOf" srcId="{F2970A64-4073-41C9-AA8B-F934EF805261}" destId="{447DB892-CE1F-40DC-AEB3-7C953F0E910C}"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2403DC67-3506-426F-807D-F40D6C8260D3}" type="presOf" srcId="{75C5167C-74BE-45BA-B99C-BBEFF37A6357}" destId="{6D6E2F11-8934-4C5F-9665-B39C8C64A115}" srcOrd="0" destOrd="0" presId="urn:microsoft.com/office/officeart/2005/8/layout/process1"/>
    <dgm:cxn modelId="{75F18D1C-6CDA-4F5D-AD94-6581F9D997C1}" type="presOf" srcId="{BEA60252-6B91-4312-A1D7-9BE249CCBB94}" destId="{197FB1E8-003D-4BC5-AABD-B0516940AAC6}"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2337B7F7-5868-49BF-A6E3-F3161744B565}" type="presOf" srcId="{C9E3B094-F74C-4BEA-B960-D4DBA5FB6289}" destId="{18806483-BC58-4649-AD74-CC1583A29179}"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C029B433-477F-43AC-B3F7-94F9D3A2AC77}" type="presOf" srcId="{80C65BB1-CADB-4EEC-ADC3-3C26CA52DAB7}" destId="{3C8825D2-06A2-4A59-97F0-1403FC511620}" srcOrd="0" destOrd="0" presId="urn:microsoft.com/office/officeart/2005/8/layout/process1"/>
    <dgm:cxn modelId="{7CA1C5F4-94D6-4E5C-B7ED-5F8EC306481D}" type="presParOf" srcId="{447DB892-CE1F-40DC-AEB3-7C953F0E910C}" destId="{B66AFA88-1921-4D7F-9CC3-20E97B812AE7}" srcOrd="0" destOrd="0" presId="urn:microsoft.com/office/officeart/2005/8/layout/process1"/>
    <dgm:cxn modelId="{7498D6E2-80E8-4818-8BB2-514FB946D170}" type="presParOf" srcId="{447DB892-CE1F-40DC-AEB3-7C953F0E910C}" destId="{19C44E58-001A-4A55-8872-7E5FCB27E168}" srcOrd="1" destOrd="0" presId="urn:microsoft.com/office/officeart/2005/8/layout/process1"/>
    <dgm:cxn modelId="{26229599-0A35-472A-82F8-83C397FA27FE}" type="presParOf" srcId="{19C44E58-001A-4A55-8872-7E5FCB27E168}" destId="{D9D56AA2-1D66-412A-953E-56DE8DC6F9F0}" srcOrd="0" destOrd="0" presId="urn:microsoft.com/office/officeart/2005/8/layout/process1"/>
    <dgm:cxn modelId="{52DCC144-CF97-4C5C-9E1D-0AF9C902C7D3}" type="presParOf" srcId="{447DB892-CE1F-40DC-AEB3-7C953F0E910C}" destId="{205C3EC9-6CE0-41BF-B455-2019F8E5494E}" srcOrd="2" destOrd="0" presId="urn:microsoft.com/office/officeart/2005/8/layout/process1"/>
    <dgm:cxn modelId="{FD3DBDB5-0E01-41B2-A379-943E5DC54E44}" type="presParOf" srcId="{447DB892-CE1F-40DC-AEB3-7C953F0E910C}" destId="{D9DDB39B-02A1-4BED-8D3B-7961FE3099B0}" srcOrd="3" destOrd="0" presId="urn:microsoft.com/office/officeart/2005/8/layout/process1"/>
    <dgm:cxn modelId="{F652A671-2959-48CA-85A7-33BBABF9FF65}" type="presParOf" srcId="{D9DDB39B-02A1-4BED-8D3B-7961FE3099B0}" destId="{18806483-BC58-4649-AD74-CC1583A29179}" srcOrd="0" destOrd="0" presId="urn:microsoft.com/office/officeart/2005/8/layout/process1"/>
    <dgm:cxn modelId="{FA8103E6-9FD5-4DBC-BA00-1F4188E7D636}" type="presParOf" srcId="{447DB892-CE1F-40DC-AEB3-7C953F0E910C}" destId="{30E6F09C-355C-4FBC-AC95-421F6CBC7EBC}" srcOrd="4" destOrd="0" presId="urn:microsoft.com/office/officeart/2005/8/layout/process1"/>
    <dgm:cxn modelId="{F6309E9C-BF5E-41F1-A6B8-DD1D82E37968}" type="presParOf" srcId="{447DB892-CE1F-40DC-AEB3-7C953F0E910C}" destId="{6D6E2F11-8934-4C5F-9665-B39C8C64A115}" srcOrd="5" destOrd="0" presId="urn:microsoft.com/office/officeart/2005/8/layout/process1"/>
    <dgm:cxn modelId="{DA0C8E25-B710-4459-87B2-9F1DD949AA7F}" type="presParOf" srcId="{6D6E2F11-8934-4C5F-9665-B39C8C64A115}" destId="{4AC93DCD-9372-48F8-B573-AE804E6CE6A5}" srcOrd="0" destOrd="0" presId="urn:microsoft.com/office/officeart/2005/8/layout/process1"/>
    <dgm:cxn modelId="{FAA64CDE-1C30-4AFC-B341-542FED6AB326}" type="presParOf" srcId="{447DB892-CE1F-40DC-AEB3-7C953F0E910C}" destId="{3C8825D2-06A2-4A59-97F0-1403FC511620}" srcOrd="6" destOrd="0" presId="urn:microsoft.com/office/officeart/2005/8/layout/process1"/>
    <dgm:cxn modelId="{23556F4B-48E9-4FCD-BDC0-654AF917F8EF}" type="presParOf" srcId="{447DB892-CE1F-40DC-AEB3-7C953F0E910C}" destId="{197FB1E8-003D-4BC5-AABD-B0516940AAC6}" srcOrd="7" destOrd="0" presId="urn:microsoft.com/office/officeart/2005/8/layout/process1"/>
    <dgm:cxn modelId="{8FCA7EAE-2090-4817-939D-D361C25ADDFF}" type="presParOf" srcId="{197FB1E8-003D-4BC5-AABD-B0516940AAC6}" destId="{64C13243-47D7-4019-A102-075148109F42}" srcOrd="0" destOrd="0" presId="urn:microsoft.com/office/officeart/2005/8/layout/process1"/>
    <dgm:cxn modelId="{B1091CCC-4185-4798-B889-D84BB17B2CD7}"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AD4DAC57-64E0-4B53-A574-91DE5CD54B2A}" type="presOf" srcId="{F2970A64-4073-41C9-AA8B-F934EF805261}" destId="{447DB892-CE1F-40DC-AEB3-7C953F0E910C}" srcOrd="0" destOrd="0" presId="urn:microsoft.com/office/officeart/2005/8/layout/process1"/>
    <dgm:cxn modelId="{A29984AE-E8D7-40FD-A3C7-7F2A001C5AEE}" type="presOf" srcId="{BEA60252-6B91-4312-A1D7-9BE249CCBB94}" destId="{64C13243-47D7-4019-A102-075148109F42}" srcOrd="1" destOrd="0" presId="urn:microsoft.com/office/officeart/2005/8/layout/process1"/>
    <dgm:cxn modelId="{9EC66952-B7EE-4411-BBB3-C03BFE1BE792}" type="presOf" srcId="{75C5167C-74BE-45BA-B99C-BBEFF37A6357}" destId="{4AC93DCD-9372-48F8-B573-AE804E6CE6A5}" srcOrd="1" destOrd="0" presId="urn:microsoft.com/office/officeart/2005/8/layout/process1"/>
    <dgm:cxn modelId="{A67C7BE5-B0D2-46FF-A70C-DA2B0735550F}" type="presOf" srcId="{BEA60252-6B91-4312-A1D7-9BE249CCBB94}" destId="{197FB1E8-003D-4BC5-AABD-B0516940AAC6}"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12D125AA-04CD-4AC4-B345-411FED8B6050}" type="presOf" srcId="{0772A834-F62A-4AE3-B5C1-DFE6A224B90E}" destId="{30E6F09C-355C-4FBC-AC95-421F6CBC7EBC}" srcOrd="0" destOrd="0" presId="urn:microsoft.com/office/officeart/2005/8/layout/process1"/>
    <dgm:cxn modelId="{57341349-154A-43B5-B0BA-5A541CC0670E}" type="presOf" srcId="{C9E3B094-F74C-4BEA-B960-D4DBA5FB6289}" destId="{D9DDB39B-02A1-4BED-8D3B-7961FE3099B0}" srcOrd="0" destOrd="0" presId="urn:microsoft.com/office/officeart/2005/8/layout/process1"/>
    <dgm:cxn modelId="{3B02E3FA-1C2E-48D2-AE3E-1D072C8829FC}" type="presOf" srcId="{5BCEF3C5-B444-4D66-9549-22A2CCD3CF5F}" destId="{19C44E58-001A-4A55-8872-7E5FCB27E168}" srcOrd="0" destOrd="0" presId="urn:microsoft.com/office/officeart/2005/8/layout/process1"/>
    <dgm:cxn modelId="{BBEC0E00-7F85-418B-996B-11A077AE0E5C}" type="presOf" srcId="{B4831321-34EE-4BD5-98B1-2FDF9EC4DBFF}" destId="{205C3EC9-6CE0-41BF-B455-2019F8E5494E}"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7AE4CDC4-0C05-474D-A038-4993D35EAF3A}" type="presOf" srcId="{BE3F9E1C-4A33-434B-9B0F-9A2CDF39B3C1}" destId="{B66AFA88-1921-4D7F-9CC3-20E97B812AE7}" srcOrd="0" destOrd="0" presId="urn:microsoft.com/office/officeart/2005/8/layout/process1"/>
    <dgm:cxn modelId="{14047794-6537-4BF8-91B9-465164AD5481}" type="presOf" srcId="{C9E3B094-F74C-4BEA-B960-D4DBA5FB6289}" destId="{18806483-BC58-4649-AD74-CC1583A29179}" srcOrd="1" destOrd="0" presId="urn:microsoft.com/office/officeart/2005/8/layout/process1"/>
    <dgm:cxn modelId="{E68CA2AA-30AA-4014-A016-421CEE622B1D}" type="presOf" srcId="{80C65BB1-CADB-4EEC-ADC3-3C26CA52DAB7}" destId="{3C8825D2-06A2-4A59-97F0-1403FC511620}" srcOrd="0" destOrd="0" presId="urn:microsoft.com/office/officeart/2005/8/layout/process1"/>
    <dgm:cxn modelId="{7DB146A2-2341-4A12-A3C4-23FDD0E8A103}" type="presOf" srcId="{5BCEF3C5-B444-4D66-9549-22A2CCD3CF5F}" destId="{D9D56AA2-1D66-412A-953E-56DE8DC6F9F0}"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AA02C6EA-3028-492B-941E-F3CD7E6366FA}" srcId="{F2970A64-4073-41C9-AA8B-F934EF805261}" destId="{A750081A-50C1-482F-AA41-0D7B9DDF4543}" srcOrd="4" destOrd="0" parTransId="{AA9F3B83-97DD-4F9F-B130-A0DC7E3D5AB8}" sibTransId="{3E2F86CE-5E08-415F-B09A-E424C5C2579E}"/>
    <dgm:cxn modelId="{D46FE69C-02DF-44F1-AC52-8E94970D16F8}" type="presOf" srcId="{A750081A-50C1-482F-AA41-0D7B9DDF4543}" destId="{0F0EC16E-273C-4885-ACBF-3C7CCB28D10B}"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32357B58-C79C-4980-9A65-84BCDEA2F110}" type="presOf" srcId="{75C5167C-74BE-45BA-B99C-BBEFF37A6357}" destId="{6D6E2F11-8934-4C5F-9665-B39C8C64A115}" srcOrd="0" destOrd="0" presId="urn:microsoft.com/office/officeart/2005/8/layout/process1"/>
    <dgm:cxn modelId="{28E6C75D-3C56-474C-BCBA-73EE927E9606}" type="presParOf" srcId="{447DB892-CE1F-40DC-AEB3-7C953F0E910C}" destId="{B66AFA88-1921-4D7F-9CC3-20E97B812AE7}" srcOrd="0" destOrd="0" presId="urn:microsoft.com/office/officeart/2005/8/layout/process1"/>
    <dgm:cxn modelId="{D6CD66BF-E1A0-4FDC-8D86-B065759A653C}" type="presParOf" srcId="{447DB892-CE1F-40DC-AEB3-7C953F0E910C}" destId="{19C44E58-001A-4A55-8872-7E5FCB27E168}" srcOrd="1" destOrd="0" presId="urn:microsoft.com/office/officeart/2005/8/layout/process1"/>
    <dgm:cxn modelId="{D3A18BA7-5F44-4F1B-BF91-2D600566232A}" type="presParOf" srcId="{19C44E58-001A-4A55-8872-7E5FCB27E168}" destId="{D9D56AA2-1D66-412A-953E-56DE8DC6F9F0}" srcOrd="0" destOrd="0" presId="urn:microsoft.com/office/officeart/2005/8/layout/process1"/>
    <dgm:cxn modelId="{2C205565-7A55-415F-AAC4-9B64388CA7C8}" type="presParOf" srcId="{447DB892-CE1F-40DC-AEB3-7C953F0E910C}" destId="{205C3EC9-6CE0-41BF-B455-2019F8E5494E}" srcOrd="2" destOrd="0" presId="urn:microsoft.com/office/officeart/2005/8/layout/process1"/>
    <dgm:cxn modelId="{085D8BAA-BF9B-4F95-8F29-58A9A69A7651}" type="presParOf" srcId="{447DB892-CE1F-40DC-AEB3-7C953F0E910C}" destId="{D9DDB39B-02A1-4BED-8D3B-7961FE3099B0}" srcOrd="3" destOrd="0" presId="urn:microsoft.com/office/officeart/2005/8/layout/process1"/>
    <dgm:cxn modelId="{C5BBF932-0DD3-4B54-BACF-B26FE332A283}" type="presParOf" srcId="{D9DDB39B-02A1-4BED-8D3B-7961FE3099B0}" destId="{18806483-BC58-4649-AD74-CC1583A29179}" srcOrd="0" destOrd="0" presId="urn:microsoft.com/office/officeart/2005/8/layout/process1"/>
    <dgm:cxn modelId="{B06461AC-B4D9-492F-9605-D54C194E4C71}" type="presParOf" srcId="{447DB892-CE1F-40DC-AEB3-7C953F0E910C}" destId="{30E6F09C-355C-4FBC-AC95-421F6CBC7EBC}" srcOrd="4" destOrd="0" presId="urn:microsoft.com/office/officeart/2005/8/layout/process1"/>
    <dgm:cxn modelId="{3DA44C00-F63D-424A-82A1-F89F758C500E}" type="presParOf" srcId="{447DB892-CE1F-40DC-AEB3-7C953F0E910C}" destId="{6D6E2F11-8934-4C5F-9665-B39C8C64A115}" srcOrd="5" destOrd="0" presId="urn:microsoft.com/office/officeart/2005/8/layout/process1"/>
    <dgm:cxn modelId="{9EC7D386-7577-4098-ADF3-A89073D8AD12}" type="presParOf" srcId="{6D6E2F11-8934-4C5F-9665-B39C8C64A115}" destId="{4AC93DCD-9372-48F8-B573-AE804E6CE6A5}" srcOrd="0" destOrd="0" presId="urn:microsoft.com/office/officeart/2005/8/layout/process1"/>
    <dgm:cxn modelId="{3DA718A4-0308-4A03-B665-F581C3622462}" type="presParOf" srcId="{447DB892-CE1F-40DC-AEB3-7C953F0E910C}" destId="{3C8825D2-06A2-4A59-97F0-1403FC511620}" srcOrd="6" destOrd="0" presId="urn:microsoft.com/office/officeart/2005/8/layout/process1"/>
    <dgm:cxn modelId="{68400F43-08A4-42C1-ACE9-AFE88293D80A}" type="presParOf" srcId="{447DB892-CE1F-40DC-AEB3-7C953F0E910C}" destId="{197FB1E8-003D-4BC5-AABD-B0516940AAC6}" srcOrd="7" destOrd="0" presId="urn:microsoft.com/office/officeart/2005/8/layout/process1"/>
    <dgm:cxn modelId="{AAF89D3D-53B1-44D3-AB24-6DEA1A0B7019}" type="presParOf" srcId="{197FB1E8-003D-4BC5-AABD-B0516940AAC6}" destId="{64C13243-47D7-4019-A102-075148109F42}" srcOrd="0" destOrd="0" presId="urn:microsoft.com/office/officeart/2005/8/layout/process1"/>
    <dgm:cxn modelId="{665A9CF5-A299-448A-8652-7A3D8A4CAF0A}"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1" dirty="0" smtClean="0"/>
            <a:t>Introduction</a:t>
          </a:r>
          <a:endParaRPr lang="en-US" sz="2200" b="1"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dirty="0" smtClean="0"/>
            <a:t>Approach</a:t>
          </a:r>
          <a:endParaRPr lang="en-US" sz="2200"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FA4A96F4-F1A2-41EA-9BDF-5F6FC3CA80D5}" type="presOf" srcId="{C9E3B094-F74C-4BEA-B960-D4DBA5FB6289}" destId="{D9DDB39B-02A1-4BED-8D3B-7961FE3099B0}" srcOrd="0" destOrd="0" presId="urn:microsoft.com/office/officeart/2005/8/layout/process1"/>
    <dgm:cxn modelId="{CFBCE118-6538-4CEB-8AB0-F32846735F17}" type="presOf" srcId="{B4831321-34EE-4BD5-98B1-2FDF9EC4DBFF}" destId="{205C3EC9-6CE0-41BF-B455-2019F8E5494E}" srcOrd="0" destOrd="0" presId="urn:microsoft.com/office/officeart/2005/8/layout/process1"/>
    <dgm:cxn modelId="{3E73239A-1154-42EA-ADF8-178470C8A69E}" type="presOf" srcId="{0772A834-F62A-4AE3-B5C1-DFE6A224B90E}" destId="{30E6F09C-355C-4FBC-AC95-421F6CBC7EBC}" srcOrd="0" destOrd="0" presId="urn:microsoft.com/office/officeart/2005/8/layout/process1"/>
    <dgm:cxn modelId="{1FD869A4-3378-4E7E-A5BC-C6443CD84C16}" type="presOf" srcId="{A750081A-50C1-482F-AA41-0D7B9DDF4543}" destId="{0F0EC16E-273C-4885-ACBF-3C7CCB28D10B}"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2707E1BE-14B1-4F09-B81F-E40709CCBAB8}" type="presOf" srcId="{F2970A64-4073-41C9-AA8B-F934EF805261}" destId="{447DB892-CE1F-40DC-AEB3-7C953F0E910C}" srcOrd="0" destOrd="0" presId="urn:microsoft.com/office/officeart/2005/8/layout/process1"/>
    <dgm:cxn modelId="{CBED33ED-FEE7-45D0-AF6C-7E2491C65775}" type="presOf" srcId="{75C5167C-74BE-45BA-B99C-BBEFF37A6357}" destId="{4AC93DCD-9372-48F8-B573-AE804E6CE6A5}" srcOrd="1" destOrd="0" presId="urn:microsoft.com/office/officeart/2005/8/layout/process1"/>
    <dgm:cxn modelId="{D03F3E88-80BF-4652-B97D-2EF55241DF76}" type="presOf" srcId="{BE3F9E1C-4A33-434B-9B0F-9A2CDF39B3C1}" destId="{B66AFA88-1921-4D7F-9CC3-20E97B812AE7}"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94EC88BF-4BB0-4BE2-8819-939B4E317749}" type="presOf" srcId="{C9E3B094-F74C-4BEA-B960-D4DBA5FB6289}" destId="{18806483-BC58-4649-AD74-CC1583A29179}" srcOrd="1" destOrd="0" presId="urn:microsoft.com/office/officeart/2005/8/layout/process1"/>
    <dgm:cxn modelId="{CD0AD8FA-BD29-4171-860C-D2C0F59B72E9}" type="presOf" srcId="{BEA60252-6B91-4312-A1D7-9BE249CCBB94}" destId="{197FB1E8-003D-4BC5-AABD-B0516940AAC6}" srcOrd="0" destOrd="0" presId="urn:microsoft.com/office/officeart/2005/8/layout/process1"/>
    <dgm:cxn modelId="{4DEAD1AA-12C2-4486-B495-A0ECF865A7BC}" type="presOf" srcId="{80C65BB1-CADB-4EEC-ADC3-3C26CA52DAB7}" destId="{3C8825D2-06A2-4A59-97F0-1403FC511620}" srcOrd="0" destOrd="0" presId="urn:microsoft.com/office/officeart/2005/8/layout/process1"/>
    <dgm:cxn modelId="{9E5527D7-1702-4474-A7D9-395E87DB21F5}" type="presOf" srcId="{5BCEF3C5-B444-4D66-9549-22A2CCD3CF5F}" destId="{D9D56AA2-1D66-412A-953E-56DE8DC6F9F0}"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FB28151D-4559-4A39-830C-5E9C4B140EF6}" type="presOf" srcId="{BEA60252-6B91-4312-A1D7-9BE249CCBB94}" destId="{64C13243-47D7-4019-A102-075148109F42}" srcOrd="1"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AF117F1D-773E-4327-B7BB-8CC2F13890BA}" type="presOf" srcId="{75C5167C-74BE-45BA-B99C-BBEFF37A6357}" destId="{6D6E2F11-8934-4C5F-9665-B39C8C64A115}"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17B3B831-CD54-4623-8E7F-CA5255BC3E74}" type="presOf" srcId="{5BCEF3C5-B444-4D66-9549-22A2CCD3CF5F}" destId="{19C44E58-001A-4A55-8872-7E5FCB27E168}" srcOrd="0" destOrd="0" presId="urn:microsoft.com/office/officeart/2005/8/layout/process1"/>
    <dgm:cxn modelId="{3482C036-C64B-446D-826A-70AC05C94B48}" type="presParOf" srcId="{447DB892-CE1F-40DC-AEB3-7C953F0E910C}" destId="{B66AFA88-1921-4D7F-9CC3-20E97B812AE7}" srcOrd="0" destOrd="0" presId="urn:microsoft.com/office/officeart/2005/8/layout/process1"/>
    <dgm:cxn modelId="{0A80A720-E592-4CE2-9DFB-40CD133AC8AE}" type="presParOf" srcId="{447DB892-CE1F-40DC-AEB3-7C953F0E910C}" destId="{19C44E58-001A-4A55-8872-7E5FCB27E168}" srcOrd="1" destOrd="0" presId="urn:microsoft.com/office/officeart/2005/8/layout/process1"/>
    <dgm:cxn modelId="{56D7C6BF-B282-4142-B32F-FF55B9D10536}" type="presParOf" srcId="{19C44E58-001A-4A55-8872-7E5FCB27E168}" destId="{D9D56AA2-1D66-412A-953E-56DE8DC6F9F0}" srcOrd="0" destOrd="0" presId="urn:microsoft.com/office/officeart/2005/8/layout/process1"/>
    <dgm:cxn modelId="{7F5B5B2A-1AD3-4BBC-8350-2DF00F0AB9E8}" type="presParOf" srcId="{447DB892-CE1F-40DC-AEB3-7C953F0E910C}" destId="{205C3EC9-6CE0-41BF-B455-2019F8E5494E}" srcOrd="2" destOrd="0" presId="urn:microsoft.com/office/officeart/2005/8/layout/process1"/>
    <dgm:cxn modelId="{F769056A-1BDC-472C-81B2-F4A7B9D970B6}" type="presParOf" srcId="{447DB892-CE1F-40DC-AEB3-7C953F0E910C}" destId="{D9DDB39B-02A1-4BED-8D3B-7961FE3099B0}" srcOrd="3" destOrd="0" presId="urn:microsoft.com/office/officeart/2005/8/layout/process1"/>
    <dgm:cxn modelId="{D0CDB357-59B3-4F40-9F8A-189BA3F4A365}" type="presParOf" srcId="{D9DDB39B-02A1-4BED-8D3B-7961FE3099B0}" destId="{18806483-BC58-4649-AD74-CC1583A29179}" srcOrd="0" destOrd="0" presId="urn:microsoft.com/office/officeart/2005/8/layout/process1"/>
    <dgm:cxn modelId="{8914D8A2-F10A-41FB-AB30-E9AB95842A80}" type="presParOf" srcId="{447DB892-CE1F-40DC-AEB3-7C953F0E910C}" destId="{30E6F09C-355C-4FBC-AC95-421F6CBC7EBC}" srcOrd="4" destOrd="0" presId="urn:microsoft.com/office/officeart/2005/8/layout/process1"/>
    <dgm:cxn modelId="{0C4CB037-F439-4444-8652-28111EF06DC7}" type="presParOf" srcId="{447DB892-CE1F-40DC-AEB3-7C953F0E910C}" destId="{6D6E2F11-8934-4C5F-9665-B39C8C64A115}" srcOrd="5" destOrd="0" presId="urn:microsoft.com/office/officeart/2005/8/layout/process1"/>
    <dgm:cxn modelId="{990F2748-6703-4754-83F0-4C383A2280EE}" type="presParOf" srcId="{6D6E2F11-8934-4C5F-9665-B39C8C64A115}" destId="{4AC93DCD-9372-48F8-B573-AE804E6CE6A5}" srcOrd="0" destOrd="0" presId="urn:microsoft.com/office/officeart/2005/8/layout/process1"/>
    <dgm:cxn modelId="{0FC7EE6D-B71B-4EDF-B8A4-FCABD1711711}" type="presParOf" srcId="{447DB892-CE1F-40DC-AEB3-7C953F0E910C}" destId="{3C8825D2-06A2-4A59-97F0-1403FC511620}" srcOrd="6" destOrd="0" presId="urn:microsoft.com/office/officeart/2005/8/layout/process1"/>
    <dgm:cxn modelId="{8F6A54FA-921F-40BD-9CE0-240314784FD2}" type="presParOf" srcId="{447DB892-CE1F-40DC-AEB3-7C953F0E910C}" destId="{197FB1E8-003D-4BC5-AABD-B0516940AAC6}" srcOrd="7" destOrd="0" presId="urn:microsoft.com/office/officeart/2005/8/layout/process1"/>
    <dgm:cxn modelId="{423BD9F7-8D80-4077-9246-FB0FE4C4EEDF}" type="presParOf" srcId="{197FB1E8-003D-4BC5-AABD-B0516940AAC6}" destId="{64C13243-47D7-4019-A102-075148109F42}" srcOrd="0" destOrd="0" presId="urn:microsoft.com/office/officeart/2005/8/layout/process1"/>
    <dgm:cxn modelId="{50437E3E-443B-48A8-910D-56AA79223645}"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dgm:spPr/>
      <dgm:t>
        <a:bodyPr/>
        <a:lstStyle/>
        <a:p>
          <a:r>
            <a:rPr lang="en-US" dirty="0" smtClean="0"/>
            <a:t>Conclusion</a:t>
          </a:r>
          <a:endParaRPr lang="en-US"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dgm:spPr/>
      <dgm:t>
        <a:bodyPr/>
        <a:lstStyle/>
        <a:p>
          <a:r>
            <a:rPr lang="en-US" dirty="0" smtClean="0"/>
            <a:t>Schedule</a:t>
          </a:r>
          <a:endParaRPr lang="en-US"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dgm:spPr/>
      <dgm:t>
        <a:bodyPr/>
        <a:lstStyle/>
        <a:p>
          <a:r>
            <a:rPr lang="en-US" dirty="0" smtClean="0"/>
            <a:t>Validation</a:t>
          </a:r>
          <a:endParaRPr lang="en-US"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dgm:spPr/>
      <dgm:t>
        <a:bodyPr/>
        <a:lstStyle/>
        <a:p>
          <a:r>
            <a:rPr lang="en-US" b="1" dirty="0" smtClean="0"/>
            <a:t>Approach</a:t>
          </a:r>
          <a:endParaRPr lang="en-US"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983F0CAD-2980-4D9E-AA5C-8203F041BC15}" type="presOf" srcId="{BEA60252-6B91-4312-A1D7-9BE249CCBB94}" destId="{64C13243-47D7-4019-A102-075148109F42}" srcOrd="1" destOrd="0" presId="urn:microsoft.com/office/officeart/2005/8/layout/process1"/>
    <dgm:cxn modelId="{20E0D2AB-A52C-4AAF-B125-3C89B13B2193}" type="presOf" srcId="{BE3F9E1C-4A33-434B-9B0F-9A2CDF39B3C1}" destId="{B66AFA88-1921-4D7F-9CC3-20E97B812AE7}" srcOrd="0" destOrd="0" presId="urn:microsoft.com/office/officeart/2005/8/layout/process1"/>
    <dgm:cxn modelId="{52C54AED-F68A-4FF9-B09F-D4BA45931D98}" type="presOf" srcId="{5BCEF3C5-B444-4D66-9549-22A2CCD3CF5F}" destId="{D9D56AA2-1D66-412A-953E-56DE8DC6F9F0}" srcOrd="1" destOrd="0" presId="urn:microsoft.com/office/officeart/2005/8/layout/process1"/>
    <dgm:cxn modelId="{675561D5-25EA-4F71-A8D2-8A78B4414507}" type="presOf" srcId="{BEA60252-6B91-4312-A1D7-9BE249CCBB94}" destId="{197FB1E8-003D-4BC5-AABD-B0516940AAC6}"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DE54C9B1-065F-4BE0-AAB4-62C51381E49F}" type="presOf" srcId="{C9E3B094-F74C-4BEA-B960-D4DBA5FB6289}" destId="{D9DDB39B-02A1-4BED-8D3B-7961FE3099B0}" srcOrd="0" destOrd="0" presId="urn:microsoft.com/office/officeart/2005/8/layout/process1"/>
    <dgm:cxn modelId="{E678C0A8-207C-4E94-BEDB-77203665E800}" type="presOf" srcId="{5BCEF3C5-B444-4D66-9549-22A2CCD3CF5F}" destId="{19C44E58-001A-4A55-8872-7E5FCB27E168}" srcOrd="0" destOrd="0" presId="urn:microsoft.com/office/officeart/2005/8/layout/process1"/>
    <dgm:cxn modelId="{F7B75105-FEC9-4020-AC6E-83A1F548E8B7}" type="presOf" srcId="{75C5167C-74BE-45BA-B99C-BBEFF37A6357}" destId="{6D6E2F11-8934-4C5F-9665-B39C8C64A115}" srcOrd="0" destOrd="0" presId="urn:microsoft.com/office/officeart/2005/8/layout/process1"/>
    <dgm:cxn modelId="{5671E395-D392-4123-A92A-867BA9C38E3A}" type="presOf" srcId="{0772A834-F62A-4AE3-B5C1-DFE6A224B90E}" destId="{30E6F09C-355C-4FBC-AC95-421F6CBC7EBC}"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57A9C890-7120-48F9-9A59-86A1A8E86BD0}" type="presOf" srcId="{A750081A-50C1-482F-AA41-0D7B9DDF4543}" destId="{0F0EC16E-273C-4885-ACBF-3C7CCB28D10B}" srcOrd="0" destOrd="0" presId="urn:microsoft.com/office/officeart/2005/8/layout/process1"/>
    <dgm:cxn modelId="{DE77F58B-E52C-4379-8F56-695BC218DD88}" type="presOf" srcId="{B4831321-34EE-4BD5-98B1-2FDF9EC4DBFF}" destId="{205C3EC9-6CE0-41BF-B455-2019F8E5494E}" srcOrd="0" destOrd="0" presId="urn:microsoft.com/office/officeart/2005/8/layout/process1"/>
    <dgm:cxn modelId="{AD7E44E3-0B03-4645-91BE-6E2AD72D348D}" type="presOf" srcId="{75C5167C-74BE-45BA-B99C-BBEFF37A6357}" destId="{4AC93DCD-9372-48F8-B573-AE804E6CE6A5}" srcOrd="1" destOrd="0" presId="urn:microsoft.com/office/officeart/2005/8/layout/process1"/>
    <dgm:cxn modelId="{CD8F55EC-2115-46FB-B540-249EDB7F28E8}" type="presOf" srcId="{F2970A64-4073-41C9-AA8B-F934EF805261}" destId="{447DB892-CE1F-40DC-AEB3-7C953F0E910C}"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C6D1609B-196A-4F1D-AE13-D2FB12D37719}" type="presOf" srcId="{C9E3B094-F74C-4BEA-B960-D4DBA5FB6289}" destId="{18806483-BC58-4649-AD74-CC1583A29179}" srcOrd="1"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1BC91D15-DB3F-4635-8B00-4F08CA924201}" type="presOf" srcId="{80C65BB1-CADB-4EEC-ADC3-3C26CA52DAB7}" destId="{3C8825D2-06A2-4A59-97F0-1403FC511620}"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158B7857-A538-4AA2-9BDD-E8B53DBB7BF0}" type="presParOf" srcId="{447DB892-CE1F-40DC-AEB3-7C953F0E910C}" destId="{B66AFA88-1921-4D7F-9CC3-20E97B812AE7}" srcOrd="0" destOrd="0" presId="urn:microsoft.com/office/officeart/2005/8/layout/process1"/>
    <dgm:cxn modelId="{F3FB5FD8-2FD2-478E-B7DC-28AEC7032FC4}" type="presParOf" srcId="{447DB892-CE1F-40DC-AEB3-7C953F0E910C}" destId="{19C44E58-001A-4A55-8872-7E5FCB27E168}" srcOrd="1" destOrd="0" presId="urn:microsoft.com/office/officeart/2005/8/layout/process1"/>
    <dgm:cxn modelId="{4B42D027-77E8-49AB-B56A-D8F3E5291C33}" type="presParOf" srcId="{19C44E58-001A-4A55-8872-7E5FCB27E168}" destId="{D9D56AA2-1D66-412A-953E-56DE8DC6F9F0}" srcOrd="0" destOrd="0" presId="urn:microsoft.com/office/officeart/2005/8/layout/process1"/>
    <dgm:cxn modelId="{6E892015-A903-4364-BC27-C45CA8465DE3}" type="presParOf" srcId="{447DB892-CE1F-40DC-AEB3-7C953F0E910C}" destId="{205C3EC9-6CE0-41BF-B455-2019F8E5494E}" srcOrd="2" destOrd="0" presId="urn:microsoft.com/office/officeart/2005/8/layout/process1"/>
    <dgm:cxn modelId="{59B59F7C-881E-40B4-A0B9-7E9E24826992}" type="presParOf" srcId="{447DB892-CE1F-40DC-AEB3-7C953F0E910C}" destId="{D9DDB39B-02A1-4BED-8D3B-7961FE3099B0}" srcOrd="3" destOrd="0" presId="urn:microsoft.com/office/officeart/2005/8/layout/process1"/>
    <dgm:cxn modelId="{09AB5631-A150-4415-9075-B07EED33909D}" type="presParOf" srcId="{D9DDB39B-02A1-4BED-8D3B-7961FE3099B0}" destId="{18806483-BC58-4649-AD74-CC1583A29179}" srcOrd="0" destOrd="0" presId="urn:microsoft.com/office/officeart/2005/8/layout/process1"/>
    <dgm:cxn modelId="{591481CD-BB98-4EE5-B5A4-F28E59ABE99A}" type="presParOf" srcId="{447DB892-CE1F-40DC-AEB3-7C953F0E910C}" destId="{30E6F09C-355C-4FBC-AC95-421F6CBC7EBC}" srcOrd="4" destOrd="0" presId="urn:microsoft.com/office/officeart/2005/8/layout/process1"/>
    <dgm:cxn modelId="{4E579835-7DD1-4D74-B3CF-AC7669C166E2}" type="presParOf" srcId="{447DB892-CE1F-40DC-AEB3-7C953F0E910C}" destId="{6D6E2F11-8934-4C5F-9665-B39C8C64A115}" srcOrd="5" destOrd="0" presId="urn:microsoft.com/office/officeart/2005/8/layout/process1"/>
    <dgm:cxn modelId="{7334B7C4-B590-48F2-A423-3D66288B69C6}" type="presParOf" srcId="{6D6E2F11-8934-4C5F-9665-B39C8C64A115}" destId="{4AC93DCD-9372-48F8-B573-AE804E6CE6A5}" srcOrd="0" destOrd="0" presId="urn:microsoft.com/office/officeart/2005/8/layout/process1"/>
    <dgm:cxn modelId="{5459CF3E-FCD8-45CC-A5DA-BA8565B67608}" type="presParOf" srcId="{447DB892-CE1F-40DC-AEB3-7C953F0E910C}" destId="{3C8825D2-06A2-4A59-97F0-1403FC511620}" srcOrd="6" destOrd="0" presId="urn:microsoft.com/office/officeart/2005/8/layout/process1"/>
    <dgm:cxn modelId="{CFF15162-3BC9-41D3-BB9B-2948A5001B18}" type="presParOf" srcId="{447DB892-CE1F-40DC-AEB3-7C953F0E910C}" destId="{197FB1E8-003D-4BC5-AABD-B0516940AAC6}" srcOrd="7" destOrd="0" presId="urn:microsoft.com/office/officeart/2005/8/layout/process1"/>
    <dgm:cxn modelId="{C2BAB8C6-BC26-434F-82BD-03FFCDAF394D}" type="presParOf" srcId="{197FB1E8-003D-4BC5-AABD-B0516940AAC6}" destId="{64C13243-47D7-4019-A102-075148109F42}" srcOrd="0" destOrd="0" presId="urn:microsoft.com/office/officeart/2005/8/layout/process1"/>
    <dgm:cxn modelId="{64B49F28-8B41-45C1-9FB4-6FA539A4B18E}"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dgm:spPr/>
      <dgm:t>
        <a:bodyPr/>
        <a:lstStyle/>
        <a:p>
          <a:r>
            <a:rPr lang="en-US" dirty="0" smtClean="0"/>
            <a:t>Conclusion</a:t>
          </a:r>
          <a:endParaRPr lang="en-US"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dgm:spPr/>
      <dgm:t>
        <a:bodyPr/>
        <a:lstStyle/>
        <a:p>
          <a:r>
            <a:rPr lang="en-US" dirty="0" smtClean="0"/>
            <a:t>Schedule</a:t>
          </a:r>
          <a:endParaRPr lang="en-US"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dgm:spPr/>
      <dgm:t>
        <a:bodyPr/>
        <a:lstStyle/>
        <a:p>
          <a:r>
            <a:rPr lang="en-US" dirty="0" smtClean="0"/>
            <a:t>Validation</a:t>
          </a:r>
          <a:endParaRPr lang="en-US"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dgm:spPr/>
      <dgm:t>
        <a:bodyPr/>
        <a:lstStyle/>
        <a:p>
          <a:r>
            <a:rPr lang="en-US" b="1" dirty="0" smtClean="0"/>
            <a:t>Approach</a:t>
          </a:r>
          <a:endParaRPr lang="en-US"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BD4E36BF-D862-4D69-990F-612229172C8D}" type="presOf" srcId="{0772A834-F62A-4AE3-B5C1-DFE6A224B90E}" destId="{30E6F09C-355C-4FBC-AC95-421F6CBC7EBC}" srcOrd="0" destOrd="0" presId="urn:microsoft.com/office/officeart/2005/8/layout/process1"/>
    <dgm:cxn modelId="{5BE847CD-AD7A-4785-81E7-B31EA9FC8726}" type="presOf" srcId="{A750081A-50C1-482F-AA41-0D7B9DDF4543}" destId="{0F0EC16E-273C-4885-ACBF-3C7CCB28D10B}" srcOrd="0" destOrd="0" presId="urn:microsoft.com/office/officeart/2005/8/layout/process1"/>
    <dgm:cxn modelId="{7AD7B7BD-0E0C-487B-87CF-E843AB33CA85}" type="presOf" srcId="{80C65BB1-CADB-4EEC-ADC3-3C26CA52DAB7}" destId="{3C8825D2-06A2-4A59-97F0-1403FC511620}" srcOrd="0" destOrd="0" presId="urn:microsoft.com/office/officeart/2005/8/layout/process1"/>
    <dgm:cxn modelId="{7FEB0B17-3121-4A9B-8527-B5D569850517}" type="presOf" srcId="{C9E3B094-F74C-4BEA-B960-D4DBA5FB6289}" destId="{18806483-BC58-4649-AD74-CC1583A29179}"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B0B3B21F-8EE7-4DAA-ADFC-B2D4BF29E0C9}" type="presOf" srcId="{5BCEF3C5-B444-4D66-9549-22A2CCD3CF5F}" destId="{D9D56AA2-1D66-412A-953E-56DE8DC6F9F0}" srcOrd="1" destOrd="0" presId="urn:microsoft.com/office/officeart/2005/8/layout/process1"/>
    <dgm:cxn modelId="{A3212F23-847A-499D-AAFF-DFA677F44087}" type="presOf" srcId="{C9E3B094-F74C-4BEA-B960-D4DBA5FB6289}" destId="{D9DDB39B-02A1-4BED-8D3B-7961FE3099B0}" srcOrd="0" destOrd="0" presId="urn:microsoft.com/office/officeart/2005/8/layout/process1"/>
    <dgm:cxn modelId="{933A8599-E591-47AD-9CDF-E58B090E2327}" type="presOf" srcId="{5BCEF3C5-B444-4D66-9549-22A2CCD3CF5F}" destId="{19C44E58-001A-4A55-8872-7E5FCB27E168}" srcOrd="0" destOrd="0" presId="urn:microsoft.com/office/officeart/2005/8/layout/process1"/>
    <dgm:cxn modelId="{FE8E7A32-4C4A-4B2B-804C-4623C93F38AB}" type="presOf" srcId="{BEA60252-6B91-4312-A1D7-9BE249CCBB94}" destId="{197FB1E8-003D-4BC5-AABD-B0516940AAC6}" srcOrd="0" destOrd="0" presId="urn:microsoft.com/office/officeart/2005/8/layout/process1"/>
    <dgm:cxn modelId="{D14890BC-595B-4C0C-A694-43C01904A6D5}" type="presOf" srcId="{BE3F9E1C-4A33-434B-9B0F-9A2CDF39B3C1}" destId="{B66AFA88-1921-4D7F-9CC3-20E97B812AE7}"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F6691C57-3683-4A90-A268-6BE52625CD88}" srcId="{F2970A64-4073-41C9-AA8B-F934EF805261}" destId="{B4831321-34EE-4BD5-98B1-2FDF9EC4DBFF}" srcOrd="1" destOrd="0" parTransId="{FE85037F-61A2-4850-AE22-7DE67D92DE7F}" sibTransId="{C9E3B094-F74C-4BEA-B960-D4DBA5FB6289}"/>
    <dgm:cxn modelId="{EF0E480C-C09C-43E9-B219-B8C1C4C41A0C}" type="presOf" srcId="{BEA60252-6B91-4312-A1D7-9BE249CCBB94}" destId="{64C13243-47D7-4019-A102-075148109F42}" srcOrd="1"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1092E881-A921-4679-B338-01A67C70479A}" type="presOf" srcId="{75C5167C-74BE-45BA-B99C-BBEFF37A6357}" destId="{4AC93DCD-9372-48F8-B573-AE804E6CE6A5}" srcOrd="1" destOrd="0" presId="urn:microsoft.com/office/officeart/2005/8/layout/process1"/>
    <dgm:cxn modelId="{B2824809-FD9F-4891-A631-08BDFDB624F3}" type="presOf" srcId="{B4831321-34EE-4BD5-98B1-2FDF9EC4DBFF}" destId="{205C3EC9-6CE0-41BF-B455-2019F8E5494E}" srcOrd="0" destOrd="0" presId="urn:microsoft.com/office/officeart/2005/8/layout/process1"/>
    <dgm:cxn modelId="{1364743F-8897-491E-BFB9-750C0F29B6E6}" type="presOf" srcId="{F2970A64-4073-41C9-AA8B-F934EF805261}" destId="{447DB892-CE1F-40DC-AEB3-7C953F0E910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3B8CB666-EE49-4CCD-BAF7-D2296C6F6D31}" type="presOf" srcId="{75C5167C-74BE-45BA-B99C-BBEFF37A6357}" destId="{6D6E2F11-8934-4C5F-9665-B39C8C64A115}" srcOrd="0" destOrd="0" presId="urn:microsoft.com/office/officeart/2005/8/layout/process1"/>
    <dgm:cxn modelId="{3DFA9ABB-41BC-48F4-9DAA-6AA16379E4C0}" type="presParOf" srcId="{447DB892-CE1F-40DC-AEB3-7C953F0E910C}" destId="{B66AFA88-1921-4D7F-9CC3-20E97B812AE7}" srcOrd="0" destOrd="0" presId="urn:microsoft.com/office/officeart/2005/8/layout/process1"/>
    <dgm:cxn modelId="{791A84A1-2B6F-45B6-8184-DC51ABF4CBEF}" type="presParOf" srcId="{447DB892-CE1F-40DC-AEB3-7C953F0E910C}" destId="{19C44E58-001A-4A55-8872-7E5FCB27E168}" srcOrd="1" destOrd="0" presId="urn:microsoft.com/office/officeart/2005/8/layout/process1"/>
    <dgm:cxn modelId="{F0835CD3-D675-4EBE-93F6-1E37F2699BC0}" type="presParOf" srcId="{19C44E58-001A-4A55-8872-7E5FCB27E168}" destId="{D9D56AA2-1D66-412A-953E-56DE8DC6F9F0}" srcOrd="0" destOrd="0" presId="urn:microsoft.com/office/officeart/2005/8/layout/process1"/>
    <dgm:cxn modelId="{777E5997-F02F-4919-9947-01DCAA5B46A0}" type="presParOf" srcId="{447DB892-CE1F-40DC-AEB3-7C953F0E910C}" destId="{205C3EC9-6CE0-41BF-B455-2019F8E5494E}" srcOrd="2" destOrd="0" presId="urn:microsoft.com/office/officeart/2005/8/layout/process1"/>
    <dgm:cxn modelId="{943DD9E1-1C28-474F-AB02-A9E0CE029607}" type="presParOf" srcId="{447DB892-CE1F-40DC-AEB3-7C953F0E910C}" destId="{D9DDB39B-02A1-4BED-8D3B-7961FE3099B0}" srcOrd="3" destOrd="0" presId="urn:microsoft.com/office/officeart/2005/8/layout/process1"/>
    <dgm:cxn modelId="{F4CA9732-5496-445A-9F07-938E39475C05}" type="presParOf" srcId="{D9DDB39B-02A1-4BED-8D3B-7961FE3099B0}" destId="{18806483-BC58-4649-AD74-CC1583A29179}" srcOrd="0" destOrd="0" presId="urn:microsoft.com/office/officeart/2005/8/layout/process1"/>
    <dgm:cxn modelId="{C6A445C6-D948-41B4-B459-11CC34E353CC}" type="presParOf" srcId="{447DB892-CE1F-40DC-AEB3-7C953F0E910C}" destId="{30E6F09C-355C-4FBC-AC95-421F6CBC7EBC}" srcOrd="4" destOrd="0" presId="urn:microsoft.com/office/officeart/2005/8/layout/process1"/>
    <dgm:cxn modelId="{2050AD1B-F118-4054-B519-B74C2A5162BB}" type="presParOf" srcId="{447DB892-CE1F-40DC-AEB3-7C953F0E910C}" destId="{6D6E2F11-8934-4C5F-9665-B39C8C64A115}" srcOrd="5" destOrd="0" presId="urn:microsoft.com/office/officeart/2005/8/layout/process1"/>
    <dgm:cxn modelId="{5CB79422-A601-405E-B1B0-7D8A4ACE65B1}" type="presParOf" srcId="{6D6E2F11-8934-4C5F-9665-B39C8C64A115}" destId="{4AC93DCD-9372-48F8-B573-AE804E6CE6A5}" srcOrd="0" destOrd="0" presId="urn:microsoft.com/office/officeart/2005/8/layout/process1"/>
    <dgm:cxn modelId="{43DD0DEC-12CF-41DC-A050-C52AA34D52E7}" type="presParOf" srcId="{447DB892-CE1F-40DC-AEB3-7C953F0E910C}" destId="{3C8825D2-06A2-4A59-97F0-1403FC511620}" srcOrd="6" destOrd="0" presId="urn:microsoft.com/office/officeart/2005/8/layout/process1"/>
    <dgm:cxn modelId="{75F9D794-140B-4867-84E3-A2F059FD28AF}" type="presParOf" srcId="{447DB892-CE1F-40DC-AEB3-7C953F0E910C}" destId="{197FB1E8-003D-4BC5-AABD-B0516940AAC6}" srcOrd="7" destOrd="0" presId="urn:microsoft.com/office/officeart/2005/8/layout/process1"/>
    <dgm:cxn modelId="{54F1D550-F053-413E-8BEB-736C1BCE6B43}" type="presParOf" srcId="{197FB1E8-003D-4BC5-AABD-B0516940AAC6}" destId="{64C13243-47D7-4019-A102-075148109F42}" srcOrd="0" destOrd="0" presId="urn:microsoft.com/office/officeart/2005/8/layout/process1"/>
    <dgm:cxn modelId="{66DF73DE-EABF-4B4B-BAFC-3BED0ECB62BA}"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21B6BAD1-BC57-49E8-B585-77540F652F84}" type="presOf" srcId="{C9E3B094-F74C-4BEA-B960-D4DBA5FB6289}" destId="{D9DDB39B-02A1-4BED-8D3B-7961FE3099B0}" srcOrd="0" destOrd="0" presId="urn:microsoft.com/office/officeart/2005/8/layout/process1"/>
    <dgm:cxn modelId="{833713E4-E4AC-4F2B-8429-EF53523DF002}" type="presOf" srcId="{5BCEF3C5-B444-4D66-9549-22A2CCD3CF5F}" destId="{D9D56AA2-1D66-412A-953E-56DE8DC6F9F0}" srcOrd="1" destOrd="0" presId="urn:microsoft.com/office/officeart/2005/8/layout/process1"/>
    <dgm:cxn modelId="{380FC592-D3FD-4F14-8011-5B6513D35085}" type="presOf" srcId="{B4831321-34EE-4BD5-98B1-2FDF9EC4DBFF}" destId="{205C3EC9-6CE0-41BF-B455-2019F8E5494E}"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F64F8F95-2D04-4A86-97B3-BFE3BDFD6013}" type="presOf" srcId="{75C5167C-74BE-45BA-B99C-BBEFF37A6357}" destId="{4AC93DCD-9372-48F8-B573-AE804E6CE6A5}" srcOrd="1"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EDA0B2DA-E869-44A8-8122-52D2852018D9}" type="presOf" srcId="{A750081A-50C1-482F-AA41-0D7B9DDF4543}" destId="{0F0EC16E-273C-4885-ACBF-3C7CCB28D10B}" srcOrd="0" destOrd="0" presId="urn:microsoft.com/office/officeart/2005/8/layout/process1"/>
    <dgm:cxn modelId="{62F7488A-15DC-4559-9C75-62E32F3C679D}" type="presOf" srcId="{C9E3B094-F74C-4BEA-B960-D4DBA5FB6289}" destId="{18806483-BC58-4649-AD74-CC1583A29179}" srcOrd="1" destOrd="0" presId="urn:microsoft.com/office/officeart/2005/8/layout/process1"/>
    <dgm:cxn modelId="{786B2371-D499-4E1E-889A-78A038FBC0DE}" type="presOf" srcId="{0772A834-F62A-4AE3-B5C1-DFE6A224B90E}" destId="{30E6F09C-355C-4FBC-AC95-421F6CBC7EBC}" srcOrd="0" destOrd="0" presId="urn:microsoft.com/office/officeart/2005/8/layout/process1"/>
    <dgm:cxn modelId="{94EA3BDE-1082-4F13-866C-8A7143E88BE2}" type="presOf" srcId="{F2970A64-4073-41C9-AA8B-F934EF805261}" destId="{447DB892-CE1F-40DC-AEB3-7C953F0E910C}" srcOrd="0" destOrd="0" presId="urn:microsoft.com/office/officeart/2005/8/layout/process1"/>
    <dgm:cxn modelId="{C32793B3-E42F-41B8-94E2-A3F07769FD7E}" type="presOf" srcId="{BEA60252-6B91-4312-A1D7-9BE249CCBB94}" destId="{64C13243-47D7-4019-A102-075148109F42}"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A23CFAD3-D11A-41A5-B0E7-ECD7E74E92D1}" type="presOf" srcId="{BE3F9E1C-4A33-434B-9B0F-9A2CDF39B3C1}" destId="{B66AFA88-1921-4D7F-9CC3-20E97B812AE7}" srcOrd="0" destOrd="0" presId="urn:microsoft.com/office/officeart/2005/8/layout/process1"/>
    <dgm:cxn modelId="{5685DF76-335A-4E6F-A40F-FBD0AFCCC3EB}" type="presOf" srcId="{75C5167C-74BE-45BA-B99C-BBEFF37A6357}" destId="{6D6E2F11-8934-4C5F-9665-B39C8C64A115}" srcOrd="0" destOrd="0" presId="urn:microsoft.com/office/officeart/2005/8/layout/process1"/>
    <dgm:cxn modelId="{1D072CC4-3AD2-42DC-ACD9-A330E856B28E}" type="presOf" srcId="{BEA60252-6B91-4312-A1D7-9BE249CCBB94}" destId="{197FB1E8-003D-4BC5-AABD-B0516940AAC6}"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1D997E26-F655-49D2-9494-D330BB1C77AA}" type="presOf" srcId="{5BCEF3C5-B444-4D66-9549-22A2CCD3CF5F}" destId="{19C44E58-001A-4A55-8872-7E5FCB27E168}" srcOrd="0" destOrd="0" presId="urn:microsoft.com/office/officeart/2005/8/layout/process1"/>
    <dgm:cxn modelId="{DD1C953A-FB7E-44D9-84EC-BF6234A256F7}" type="presOf" srcId="{80C65BB1-CADB-4EEC-ADC3-3C26CA52DAB7}" destId="{3C8825D2-06A2-4A59-97F0-1403FC511620}"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B02C6A56-9F77-49D4-B991-0C8A28F97853}" type="presParOf" srcId="{447DB892-CE1F-40DC-AEB3-7C953F0E910C}" destId="{B66AFA88-1921-4D7F-9CC3-20E97B812AE7}" srcOrd="0" destOrd="0" presId="urn:microsoft.com/office/officeart/2005/8/layout/process1"/>
    <dgm:cxn modelId="{E0A2781A-D44E-44AA-9411-EE154BD24540}" type="presParOf" srcId="{447DB892-CE1F-40DC-AEB3-7C953F0E910C}" destId="{19C44E58-001A-4A55-8872-7E5FCB27E168}" srcOrd="1" destOrd="0" presId="urn:microsoft.com/office/officeart/2005/8/layout/process1"/>
    <dgm:cxn modelId="{BDA78C6A-3CDA-4905-8676-82CEBBFF6BBD}" type="presParOf" srcId="{19C44E58-001A-4A55-8872-7E5FCB27E168}" destId="{D9D56AA2-1D66-412A-953E-56DE8DC6F9F0}" srcOrd="0" destOrd="0" presId="urn:microsoft.com/office/officeart/2005/8/layout/process1"/>
    <dgm:cxn modelId="{B6194AF9-40EE-46E9-9A09-B92A58AC664D}" type="presParOf" srcId="{447DB892-CE1F-40DC-AEB3-7C953F0E910C}" destId="{205C3EC9-6CE0-41BF-B455-2019F8E5494E}" srcOrd="2" destOrd="0" presId="urn:microsoft.com/office/officeart/2005/8/layout/process1"/>
    <dgm:cxn modelId="{399653D5-1578-45A1-9E30-2AB5F619170B}" type="presParOf" srcId="{447DB892-CE1F-40DC-AEB3-7C953F0E910C}" destId="{D9DDB39B-02A1-4BED-8D3B-7961FE3099B0}" srcOrd="3" destOrd="0" presId="urn:microsoft.com/office/officeart/2005/8/layout/process1"/>
    <dgm:cxn modelId="{92E6EEC5-15F2-4ADF-B390-20E61E410E00}" type="presParOf" srcId="{D9DDB39B-02A1-4BED-8D3B-7961FE3099B0}" destId="{18806483-BC58-4649-AD74-CC1583A29179}" srcOrd="0" destOrd="0" presId="urn:microsoft.com/office/officeart/2005/8/layout/process1"/>
    <dgm:cxn modelId="{8AEABA42-940B-4B76-A455-C5F1C229B40D}" type="presParOf" srcId="{447DB892-CE1F-40DC-AEB3-7C953F0E910C}" destId="{30E6F09C-355C-4FBC-AC95-421F6CBC7EBC}" srcOrd="4" destOrd="0" presId="urn:microsoft.com/office/officeart/2005/8/layout/process1"/>
    <dgm:cxn modelId="{238246FF-BAE7-4C91-8469-EA55BE0CB628}" type="presParOf" srcId="{447DB892-CE1F-40DC-AEB3-7C953F0E910C}" destId="{6D6E2F11-8934-4C5F-9665-B39C8C64A115}" srcOrd="5" destOrd="0" presId="urn:microsoft.com/office/officeart/2005/8/layout/process1"/>
    <dgm:cxn modelId="{89995CEF-7B09-4769-9990-D06EE3362121}" type="presParOf" srcId="{6D6E2F11-8934-4C5F-9665-B39C8C64A115}" destId="{4AC93DCD-9372-48F8-B573-AE804E6CE6A5}" srcOrd="0" destOrd="0" presId="urn:microsoft.com/office/officeart/2005/8/layout/process1"/>
    <dgm:cxn modelId="{3D86E243-64DC-4E42-810C-0AA135C1588C}" type="presParOf" srcId="{447DB892-CE1F-40DC-AEB3-7C953F0E910C}" destId="{3C8825D2-06A2-4A59-97F0-1403FC511620}" srcOrd="6" destOrd="0" presId="urn:microsoft.com/office/officeart/2005/8/layout/process1"/>
    <dgm:cxn modelId="{1C7C5148-4CA6-4BDB-9049-7776F2F20241}" type="presParOf" srcId="{447DB892-CE1F-40DC-AEB3-7C953F0E910C}" destId="{197FB1E8-003D-4BC5-AABD-B0516940AAC6}" srcOrd="7" destOrd="0" presId="urn:microsoft.com/office/officeart/2005/8/layout/process1"/>
    <dgm:cxn modelId="{65D6097B-36DA-4501-99C2-30D9FD78C74E}" type="presParOf" srcId="{197FB1E8-003D-4BC5-AABD-B0516940AAC6}" destId="{64C13243-47D7-4019-A102-075148109F42}" srcOrd="0" destOrd="0" presId="urn:microsoft.com/office/officeart/2005/8/layout/process1"/>
    <dgm:cxn modelId="{6F6697A5-33DA-410C-9E3F-8636FFCC1FB1}"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dgm:spPr/>
      <dgm:t>
        <a:bodyPr/>
        <a:lstStyle/>
        <a:p>
          <a:r>
            <a:rPr lang="en-US" dirty="0" smtClean="0"/>
            <a:t>Conclusion</a:t>
          </a:r>
          <a:endParaRPr lang="en-US"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dgm:spPr/>
      <dgm:t>
        <a:bodyPr/>
        <a:lstStyle/>
        <a:p>
          <a:r>
            <a:rPr lang="en-US" dirty="0" smtClean="0"/>
            <a:t>Schedule</a:t>
          </a:r>
          <a:endParaRPr lang="en-US"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dgm:spPr/>
      <dgm:t>
        <a:bodyPr/>
        <a:lstStyle/>
        <a:p>
          <a:r>
            <a:rPr lang="en-US" dirty="0" smtClean="0"/>
            <a:t>Validation</a:t>
          </a:r>
          <a:endParaRPr lang="en-US"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dgm:spPr/>
      <dgm:t>
        <a:bodyPr/>
        <a:lstStyle/>
        <a:p>
          <a:r>
            <a:rPr lang="en-US" b="1" dirty="0" smtClean="0"/>
            <a:t>Approach</a:t>
          </a:r>
          <a:endParaRPr lang="en-US"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8A97FA8F-6375-4786-B8F6-B3464DC9B720}" type="presOf" srcId="{B4831321-34EE-4BD5-98B1-2FDF9EC4DBFF}" destId="{205C3EC9-6CE0-41BF-B455-2019F8E5494E}" srcOrd="0" destOrd="0" presId="urn:microsoft.com/office/officeart/2005/8/layout/process1"/>
    <dgm:cxn modelId="{B59FB008-462C-4D18-974C-AC89E8AEAE59}" type="presOf" srcId="{A750081A-50C1-482F-AA41-0D7B9DDF4543}" destId="{0F0EC16E-273C-4885-ACBF-3C7CCB28D10B}" srcOrd="0" destOrd="0" presId="urn:microsoft.com/office/officeart/2005/8/layout/process1"/>
    <dgm:cxn modelId="{FCA66C71-DF93-4B39-B207-9FA0E057C5D6}" type="presOf" srcId="{5BCEF3C5-B444-4D66-9549-22A2CCD3CF5F}" destId="{19C44E58-001A-4A55-8872-7E5FCB27E168}" srcOrd="0" destOrd="0" presId="urn:microsoft.com/office/officeart/2005/8/layout/process1"/>
    <dgm:cxn modelId="{1E3011DD-E189-448C-A3E8-4C76A5BD7CF0}" type="presOf" srcId="{75C5167C-74BE-45BA-B99C-BBEFF37A6357}" destId="{6D6E2F11-8934-4C5F-9665-B39C8C64A115}"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0C246B5D-4C29-48BC-BFBD-2630D5A647E2}" type="presOf" srcId="{5BCEF3C5-B444-4D66-9549-22A2CCD3CF5F}" destId="{D9D56AA2-1D66-412A-953E-56DE8DC6F9F0}" srcOrd="1" destOrd="0" presId="urn:microsoft.com/office/officeart/2005/8/layout/process1"/>
    <dgm:cxn modelId="{1BFFE5E5-6E38-4645-9117-A728AEA0DC35}" type="presOf" srcId="{C9E3B094-F74C-4BEA-B960-D4DBA5FB6289}" destId="{D9DDB39B-02A1-4BED-8D3B-7961FE3099B0}" srcOrd="0" destOrd="0" presId="urn:microsoft.com/office/officeart/2005/8/layout/process1"/>
    <dgm:cxn modelId="{1D2514BB-0895-45AC-A9CD-8E6E4C46AD97}" type="presOf" srcId="{80C65BB1-CADB-4EEC-ADC3-3C26CA52DAB7}" destId="{3C8825D2-06A2-4A59-97F0-1403FC511620}"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1993DFAA-C70B-4192-A5FB-795F62263AA9}" type="presOf" srcId="{BEA60252-6B91-4312-A1D7-9BE249CCBB94}" destId="{64C13243-47D7-4019-A102-075148109F42}" srcOrd="1" destOrd="0" presId="urn:microsoft.com/office/officeart/2005/8/layout/process1"/>
    <dgm:cxn modelId="{A9E378C4-73BC-476A-8161-1590C28CECED}" type="presOf" srcId="{C9E3B094-F74C-4BEA-B960-D4DBA5FB6289}" destId="{18806483-BC58-4649-AD74-CC1583A29179}" srcOrd="1" destOrd="0" presId="urn:microsoft.com/office/officeart/2005/8/layout/process1"/>
    <dgm:cxn modelId="{37433C3F-1CCC-47E9-8734-3EB26A80BB3C}" type="presOf" srcId="{0772A834-F62A-4AE3-B5C1-DFE6A224B90E}" destId="{30E6F09C-355C-4FBC-AC95-421F6CBC7EBC}"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AA02C6EA-3028-492B-941E-F3CD7E6366FA}" srcId="{F2970A64-4073-41C9-AA8B-F934EF805261}" destId="{A750081A-50C1-482F-AA41-0D7B9DDF4543}" srcOrd="4" destOrd="0" parTransId="{AA9F3B83-97DD-4F9F-B130-A0DC7E3D5AB8}" sibTransId="{3E2F86CE-5E08-415F-B09A-E424C5C2579E}"/>
    <dgm:cxn modelId="{63829833-C594-44BD-9932-219AC3BD9535}" type="presOf" srcId="{F2970A64-4073-41C9-AA8B-F934EF805261}" destId="{447DB892-CE1F-40DC-AEB3-7C953F0E910C}" srcOrd="0" destOrd="0" presId="urn:microsoft.com/office/officeart/2005/8/layout/process1"/>
    <dgm:cxn modelId="{AD3D4C50-C12B-4B74-BAAD-F28DF7F836A2}" type="presOf" srcId="{75C5167C-74BE-45BA-B99C-BBEFF37A6357}" destId="{4AC93DCD-9372-48F8-B573-AE804E6CE6A5}" srcOrd="1" destOrd="0" presId="urn:microsoft.com/office/officeart/2005/8/layout/process1"/>
    <dgm:cxn modelId="{33115BAB-CEAC-4495-B794-FDE0F46E3C6F}" type="presOf" srcId="{BE3F9E1C-4A33-434B-9B0F-9A2CDF39B3C1}" destId="{B66AFA88-1921-4D7F-9CC3-20E97B812AE7}" srcOrd="0" destOrd="0" presId="urn:microsoft.com/office/officeart/2005/8/layout/process1"/>
    <dgm:cxn modelId="{7B5C5FC6-C833-4C74-BE56-E2DAFE2EE521}" type="presOf" srcId="{BEA60252-6B91-4312-A1D7-9BE249CCBB94}" destId="{197FB1E8-003D-4BC5-AABD-B0516940AAC6}"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E49E6204-B031-41A2-97C9-5F4BA80FE6A5}" type="presParOf" srcId="{447DB892-CE1F-40DC-AEB3-7C953F0E910C}" destId="{B66AFA88-1921-4D7F-9CC3-20E97B812AE7}" srcOrd="0" destOrd="0" presId="urn:microsoft.com/office/officeart/2005/8/layout/process1"/>
    <dgm:cxn modelId="{6585505E-CBBC-4F27-8A62-9406559D67AB}" type="presParOf" srcId="{447DB892-CE1F-40DC-AEB3-7C953F0E910C}" destId="{19C44E58-001A-4A55-8872-7E5FCB27E168}" srcOrd="1" destOrd="0" presId="urn:microsoft.com/office/officeart/2005/8/layout/process1"/>
    <dgm:cxn modelId="{ADE76964-5F92-4155-808E-111544310FCF}" type="presParOf" srcId="{19C44E58-001A-4A55-8872-7E5FCB27E168}" destId="{D9D56AA2-1D66-412A-953E-56DE8DC6F9F0}" srcOrd="0" destOrd="0" presId="urn:microsoft.com/office/officeart/2005/8/layout/process1"/>
    <dgm:cxn modelId="{9C6245C9-1D79-4E28-93A5-AEFCDFE79026}" type="presParOf" srcId="{447DB892-CE1F-40DC-AEB3-7C953F0E910C}" destId="{205C3EC9-6CE0-41BF-B455-2019F8E5494E}" srcOrd="2" destOrd="0" presId="urn:microsoft.com/office/officeart/2005/8/layout/process1"/>
    <dgm:cxn modelId="{B37C48DB-6F56-4E68-9785-3A5182B93813}" type="presParOf" srcId="{447DB892-CE1F-40DC-AEB3-7C953F0E910C}" destId="{D9DDB39B-02A1-4BED-8D3B-7961FE3099B0}" srcOrd="3" destOrd="0" presId="urn:microsoft.com/office/officeart/2005/8/layout/process1"/>
    <dgm:cxn modelId="{3F5DA527-8245-4715-9248-B7C80E7FC5FB}" type="presParOf" srcId="{D9DDB39B-02A1-4BED-8D3B-7961FE3099B0}" destId="{18806483-BC58-4649-AD74-CC1583A29179}" srcOrd="0" destOrd="0" presId="urn:microsoft.com/office/officeart/2005/8/layout/process1"/>
    <dgm:cxn modelId="{D6B22555-B570-4B64-A4DB-09C3D9B1440E}" type="presParOf" srcId="{447DB892-CE1F-40DC-AEB3-7C953F0E910C}" destId="{30E6F09C-355C-4FBC-AC95-421F6CBC7EBC}" srcOrd="4" destOrd="0" presId="urn:microsoft.com/office/officeart/2005/8/layout/process1"/>
    <dgm:cxn modelId="{BCE0563E-672F-45B7-834A-A3257177217E}" type="presParOf" srcId="{447DB892-CE1F-40DC-AEB3-7C953F0E910C}" destId="{6D6E2F11-8934-4C5F-9665-B39C8C64A115}" srcOrd="5" destOrd="0" presId="urn:microsoft.com/office/officeart/2005/8/layout/process1"/>
    <dgm:cxn modelId="{7F55F53C-C191-47C0-A82D-D999D361A90C}" type="presParOf" srcId="{6D6E2F11-8934-4C5F-9665-B39C8C64A115}" destId="{4AC93DCD-9372-48F8-B573-AE804E6CE6A5}" srcOrd="0" destOrd="0" presId="urn:microsoft.com/office/officeart/2005/8/layout/process1"/>
    <dgm:cxn modelId="{D545E9D0-C026-4658-A3AE-7786F3741417}" type="presParOf" srcId="{447DB892-CE1F-40DC-AEB3-7C953F0E910C}" destId="{3C8825D2-06A2-4A59-97F0-1403FC511620}" srcOrd="6" destOrd="0" presId="urn:microsoft.com/office/officeart/2005/8/layout/process1"/>
    <dgm:cxn modelId="{F7FBAE7A-3D96-4158-961F-36CD816C3217}" type="presParOf" srcId="{447DB892-CE1F-40DC-AEB3-7C953F0E910C}" destId="{197FB1E8-003D-4BC5-AABD-B0516940AAC6}" srcOrd="7" destOrd="0" presId="urn:microsoft.com/office/officeart/2005/8/layout/process1"/>
    <dgm:cxn modelId="{67E2BCFB-119B-4C72-A976-E4FCE62F2D1A}" type="presParOf" srcId="{197FB1E8-003D-4BC5-AABD-B0516940AAC6}" destId="{64C13243-47D7-4019-A102-075148109F42}" srcOrd="0" destOrd="0" presId="urn:microsoft.com/office/officeart/2005/8/layout/process1"/>
    <dgm:cxn modelId="{D71242B0-5CEC-4852-B704-481F528157C8}"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dgm:spPr/>
      <dgm:t>
        <a:bodyPr/>
        <a:lstStyle/>
        <a:p>
          <a:r>
            <a:rPr lang="en-US" dirty="0" smtClean="0"/>
            <a:t>Conclusion</a:t>
          </a:r>
          <a:endParaRPr lang="en-US"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dgm:spPr/>
      <dgm:t>
        <a:bodyPr/>
        <a:lstStyle/>
        <a:p>
          <a:r>
            <a:rPr lang="en-US" dirty="0" smtClean="0"/>
            <a:t>Schedule</a:t>
          </a:r>
          <a:endParaRPr lang="en-US"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dgm:spPr/>
      <dgm:t>
        <a:bodyPr/>
        <a:lstStyle/>
        <a:p>
          <a:r>
            <a:rPr lang="en-US" dirty="0" smtClean="0"/>
            <a:t>Validation</a:t>
          </a:r>
          <a:endParaRPr lang="en-US"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dgm:spPr/>
      <dgm:t>
        <a:bodyPr/>
        <a:lstStyle/>
        <a:p>
          <a:r>
            <a:rPr lang="en-US" b="1" dirty="0" smtClean="0"/>
            <a:t>Approach</a:t>
          </a:r>
          <a:endParaRPr lang="en-US"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07DCDA01-F15F-4B9A-9BEF-93762C1DA79C}" type="presOf" srcId="{75C5167C-74BE-45BA-B99C-BBEFF37A6357}" destId="{6D6E2F11-8934-4C5F-9665-B39C8C64A115}" srcOrd="0" destOrd="0" presId="urn:microsoft.com/office/officeart/2005/8/layout/process1"/>
    <dgm:cxn modelId="{E6451CCC-EE8E-48E2-B2EE-DB24C994B9EF}" type="presOf" srcId="{BE3F9E1C-4A33-434B-9B0F-9A2CDF39B3C1}" destId="{B66AFA88-1921-4D7F-9CC3-20E97B812AE7}" srcOrd="0" destOrd="0" presId="urn:microsoft.com/office/officeart/2005/8/layout/process1"/>
    <dgm:cxn modelId="{00B2930F-3BDD-4ED0-AB0A-0F9ACC2CF89A}" type="presOf" srcId="{75C5167C-74BE-45BA-B99C-BBEFF37A6357}" destId="{4AC93DCD-9372-48F8-B573-AE804E6CE6A5}" srcOrd="1" destOrd="0" presId="urn:microsoft.com/office/officeart/2005/8/layout/process1"/>
    <dgm:cxn modelId="{E7789EB7-D617-45EF-B24E-A427E7C7FACA}" type="presOf" srcId="{5BCEF3C5-B444-4D66-9549-22A2CCD3CF5F}" destId="{19C44E58-001A-4A55-8872-7E5FCB27E168}" srcOrd="0" destOrd="0" presId="urn:microsoft.com/office/officeart/2005/8/layout/process1"/>
    <dgm:cxn modelId="{2754F04D-9E2B-4CC3-9675-1B67F7A7E40B}" type="presOf" srcId="{B4831321-34EE-4BD5-98B1-2FDF9EC4DBFF}" destId="{205C3EC9-6CE0-41BF-B455-2019F8E5494E}" srcOrd="0" destOrd="0" presId="urn:microsoft.com/office/officeart/2005/8/layout/process1"/>
    <dgm:cxn modelId="{43FD16B2-E47D-4083-ADBC-864415AFF578}" type="presOf" srcId="{0772A834-F62A-4AE3-B5C1-DFE6A224B90E}" destId="{30E6F09C-355C-4FBC-AC95-421F6CBC7EBC}" srcOrd="0" destOrd="0" presId="urn:microsoft.com/office/officeart/2005/8/layout/process1"/>
    <dgm:cxn modelId="{DD3C062C-00C0-4B24-82E1-231AFF3A5242}" type="presOf" srcId="{F2970A64-4073-41C9-AA8B-F934EF805261}" destId="{447DB892-CE1F-40DC-AEB3-7C953F0E910C}"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BC542080-1F48-4938-A200-1A92882BFC28}" type="presOf" srcId="{C9E3B094-F74C-4BEA-B960-D4DBA5FB6289}" destId="{D9DDB39B-02A1-4BED-8D3B-7961FE3099B0}" srcOrd="0" destOrd="0" presId="urn:microsoft.com/office/officeart/2005/8/layout/process1"/>
    <dgm:cxn modelId="{FD9EDA52-E425-43A9-93B2-FC1E1D274F54}" type="presOf" srcId="{C9E3B094-F74C-4BEA-B960-D4DBA5FB6289}" destId="{18806483-BC58-4649-AD74-CC1583A29179}" srcOrd="1" destOrd="0" presId="urn:microsoft.com/office/officeart/2005/8/layout/process1"/>
    <dgm:cxn modelId="{4F19C9DD-B483-4398-8508-EF3DFC7F19E4}" type="presOf" srcId="{A750081A-50C1-482F-AA41-0D7B9DDF4543}" destId="{0F0EC16E-273C-4885-ACBF-3C7CCB28D10B}"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F6691C57-3683-4A90-A268-6BE52625CD88}" srcId="{F2970A64-4073-41C9-AA8B-F934EF805261}" destId="{B4831321-34EE-4BD5-98B1-2FDF9EC4DBFF}" srcOrd="1" destOrd="0" parTransId="{FE85037F-61A2-4850-AE22-7DE67D92DE7F}" sibTransId="{C9E3B094-F74C-4BEA-B960-D4DBA5FB6289}"/>
    <dgm:cxn modelId="{1AF9612A-AF07-45A1-BC61-FE437B5FA3BB}" type="presOf" srcId="{BEA60252-6B91-4312-A1D7-9BE249CCBB94}" destId="{64C13243-47D7-4019-A102-075148109F42}" srcOrd="1"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844FEC57-470C-4B21-9E6F-3FB26D5A2157}" type="presOf" srcId="{80C65BB1-CADB-4EEC-ADC3-3C26CA52DAB7}" destId="{3C8825D2-06A2-4A59-97F0-1403FC511620}"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F915DFF3-247A-409E-982D-D2E568D1D6FE}" type="presOf" srcId="{BEA60252-6B91-4312-A1D7-9BE249CCBB94}" destId="{197FB1E8-003D-4BC5-AABD-B0516940AAC6}" srcOrd="0" destOrd="0" presId="urn:microsoft.com/office/officeart/2005/8/layout/process1"/>
    <dgm:cxn modelId="{E7D1B2CE-6783-4E58-844A-E06BEFB8BF7A}" type="presOf" srcId="{5BCEF3C5-B444-4D66-9549-22A2CCD3CF5F}" destId="{D9D56AA2-1D66-412A-953E-56DE8DC6F9F0}" srcOrd="1" destOrd="0" presId="urn:microsoft.com/office/officeart/2005/8/layout/process1"/>
    <dgm:cxn modelId="{0D109305-8B4F-46B4-81D0-8A01DD8094D4}" type="presParOf" srcId="{447DB892-CE1F-40DC-AEB3-7C953F0E910C}" destId="{B66AFA88-1921-4D7F-9CC3-20E97B812AE7}" srcOrd="0" destOrd="0" presId="urn:microsoft.com/office/officeart/2005/8/layout/process1"/>
    <dgm:cxn modelId="{22EED37F-A63E-44F5-9B6A-16301DA47CF8}" type="presParOf" srcId="{447DB892-CE1F-40DC-AEB3-7C953F0E910C}" destId="{19C44E58-001A-4A55-8872-7E5FCB27E168}" srcOrd="1" destOrd="0" presId="urn:microsoft.com/office/officeart/2005/8/layout/process1"/>
    <dgm:cxn modelId="{4B126820-2535-481E-A8D9-56398601BFDD}" type="presParOf" srcId="{19C44E58-001A-4A55-8872-7E5FCB27E168}" destId="{D9D56AA2-1D66-412A-953E-56DE8DC6F9F0}" srcOrd="0" destOrd="0" presId="urn:microsoft.com/office/officeart/2005/8/layout/process1"/>
    <dgm:cxn modelId="{4FC4F646-50ED-4012-8B2D-DCABB32BED8B}" type="presParOf" srcId="{447DB892-CE1F-40DC-AEB3-7C953F0E910C}" destId="{205C3EC9-6CE0-41BF-B455-2019F8E5494E}" srcOrd="2" destOrd="0" presId="urn:microsoft.com/office/officeart/2005/8/layout/process1"/>
    <dgm:cxn modelId="{368541CE-8BC2-44D2-A8A9-D4498E4C16BA}" type="presParOf" srcId="{447DB892-CE1F-40DC-AEB3-7C953F0E910C}" destId="{D9DDB39B-02A1-4BED-8D3B-7961FE3099B0}" srcOrd="3" destOrd="0" presId="urn:microsoft.com/office/officeart/2005/8/layout/process1"/>
    <dgm:cxn modelId="{71EC1F1C-767E-40D4-88B7-9ED6E3A12D75}" type="presParOf" srcId="{D9DDB39B-02A1-4BED-8D3B-7961FE3099B0}" destId="{18806483-BC58-4649-AD74-CC1583A29179}" srcOrd="0" destOrd="0" presId="urn:microsoft.com/office/officeart/2005/8/layout/process1"/>
    <dgm:cxn modelId="{76C0A38E-EA59-49E8-8836-231F02265738}" type="presParOf" srcId="{447DB892-CE1F-40DC-AEB3-7C953F0E910C}" destId="{30E6F09C-355C-4FBC-AC95-421F6CBC7EBC}" srcOrd="4" destOrd="0" presId="urn:microsoft.com/office/officeart/2005/8/layout/process1"/>
    <dgm:cxn modelId="{316BE576-E7BF-4888-BFD8-94496F33A0E0}" type="presParOf" srcId="{447DB892-CE1F-40DC-AEB3-7C953F0E910C}" destId="{6D6E2F11-8934-4C5F-9665-B39C8C64A115}" srcOrd="5" destOrd="0" presId="urn:microsoft.com/office/officeart/2005/8/layout/process1"/>
    <dgm:cxn modelId="{2D3239B6-3CBC-4D3D-8E38-FDFDB01BC3DF}" type="presParOf" srcId="{6D6E2F11-8934-4C5F-9665-B39C8C64A115}" destId="{4AC93DCD-9372-48F8-B573-AE804E6CE6A5}" srcOrd="0" destOrd="0" presId="urn:microsoft.com/office/officeart/2005/8/layout/process1"/>
    <dgm:cxn modelId="{6C898D9C-1035-450E-B056-DBDAF6F0746E}" type="presParOf" srcId="{447DB892-CE1F-40DC-AEB3-7C953F0E910C}" destId="{3C8825D2-06A2-4A59-97F0-1403FC511620}" srcOrd="6" destOrd="0" presId="urn:microsoft.com/office/officeart/2005/8/layout/process1"/>
    <dgm:cxn modelId="{217311AA-14C6-4E11-8A9D-C3F27B9AADD7}" type="presParOf" srcId="{447DB892-CE1F-40DC-AEB3-7C953F0E910C}" destId="{197FB1E8-003D-4BC5-AABD-B0516940AAC6}" srcOrd="7" destOrd="0" presId="urn:microsoft.com/office/officeart/2005/8/layout/process1"/>
    <dgm:cxn modelId="{60081857-22E7-468E-9758-CFA1FDAAE9FE}" type="presParOf" srcId="{197FB1E8-003D-4BC5-AABD-B0516940AAC6}" destId="{64C13243-47D7-4019-A102-075148109F42}" srcOrd="0" destOrd="0" presId="urn:microsoft.com/office/officeart/2005/8/layout/process1"/>
    <dgm:cxn modelId="{6DB184B1-14D6-46E2-B15F-0894E02D67FF}"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712F778A-838C-4872-8779-83365EBBEB21}" type="presOf" srcId="{0772A834-F62A-4AE3-B5C1-DFE6A224B90E}" destId="{30E6F09C-355C-4FBC-AC95-421F6CBC7EBC}" srcOrd="0" destOrd="0" presId="urn:microsoft.com/office/officeart/2005/8/layout/process1"/>
    <dgm:cxn modelId="{0CF9D65F-B97C-479A-A934-24E935F87D2C}" type="presOf" srcId="{75C5167C-74BE-45BA-B99C-BBEFF37A6357}" destId="{4AC93DCD-9372-48F8-B573-AE804E6CE6A5}"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76AC481D-2D1C-451B-B861-0D8125B7A091}" type="presOf" srcId="{BE3F9E1C-4A33-434B-9B0F-9A2CDF39B3C1}" destId="{B66AFA88-1921-4D7F-9CC3-20E97B812AE7}" srcOrd="0" destOrd="0" presId="urn:microsoft.com/office/officeart/2005/8/layout/process1"/>
    <dgm:cxn modelId="{297678C7-3D08-4FA2-B259-653AA06D2A4C}" type="presOf" srcId="{C9E3B094-F74C-4BEA-B960-D4DBA5FB6289}" destId="{18806483-BC58-4649-AD74-CC1583A29179}" srcOrd="1" destOrd="0" presId="urn:microsoft.com/office/officeart/2005/8/layout/process1"/>
    <dgm:cxn modelId="{3A373771-2244-4BE2-AA45-174A42A9DEA7}" type="presOf" srcId="{F2970A64-4073-41C9-AA8B-F934EF805261}" destId="{447DB892-CE1F-40DC-AEB3-7C953F0E910C}" srcOrd="0" destOrd="0" presId="urn:microsoft.com/office/officeart/2005/8/layout/process1"/>
    <dgm:cxn modelId="{7EC331AD-914D-49FD-90DB-F07545BC8DD9}" type="presOf" srcId="{BEA60252-6B91-4312-A1D7-9BE249CCBB94}" destId="{64C13243-47D7-4019-A102-075148109F42}" srcOrd="1"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6671351B-2BC8-41CC-9C23-3C340E0564C3}" type="presOf" srcId="{A750081A-50C1-482F-AA41-0D7B9DDF4543}" destId="{0F0EC16E-273C-4885-ACBF-3C7CCB28D10B}"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B92F4225-C33C-4A5E-81E7-CE3D31287919}" type="presOf" srcId="{75C5167C-74BE-45BA-B99C-BBEFF37A6357}" destId="{6D6E2F11-8934-4C5F-9665-B39C8C64A115}" srcOrd="0" destOrd="0" presId="urn:microsoft.com/office/officeart/2005/8/layout/process1"/>
    <dgm:cxn modelId="{CFB91124-0F7C-4E82-B95E-0C993D2E657E}" type="presOf" srcId="{5BCEF3C5-B444-4D66-9549-22A2CCD3CF5F}" destId="{19C44E58-001A-4A55-8872-7E5FCB27E168}" srcOrd="0" destOrd="0" presId="urn:microsoft.com/office/officeart/2005/8/layout/process1"/>
    <dgm:cxn modelId="{09D8C3BD-034C-4133-8B7F-D1CF8689562B}" type="presOf" srcId="{80C65BB1-CADB-4EEC-ADC3-3C26CA52DAB7}" destId="{3C8825D2-06A2-4A59-97F0-1403FC511620}" srcOrd="0" destOrd="0" presId="urn:microsoft.com/office/officeart/2005/8/layout/process1"/>
    <dgm:cxn modelId="{D27D59BB-94B7-46B8-A343-A4FD64E798D3}" type="presOf" srcId="{C9E3B094-F74C-4BEA-B960-D4DBA5FB6289}" destId="{D9DDB39B-02A1-4BED-8D3B-7961FE3099B0}"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8F4EC63F-B22B-4E4B-B326-B58021B6C3BC}" srcId="{F2970A64-4073-41C9-AA8B-F934EF805261}" destId="{80C65BB1-CADB-4EEC-ADC3-3C26CA52DAB7}" srcOrd="3" destOrd="0" parTransId="{06B9FB23-B262-4471-B5D9-8DB56B9EBF53}" sibTransId="{BEA60252-6B91-4312-A1D7-9BE249CCBB94}"/>
    <dgm:cxn modelId="{9451BDCA-1F4F-4764-B83C-6F5540CF2BD9}" type="presOf" srcId="{BEA60252-6B91-4312-A1D7-9BE249CCBB94}" destId="{197FB1E8-003D-4BC5-AABD-B0516940AAC6}" srcOrd="0" destOrd="0" presId="urn:microsoft.com/office/officeart/2005/8/layout/process1"/>
    <dgm:cxn modelId="{594018C8-DB30-40DF-BE69-256822586CD1}" type="presOf" srcId="{B4831321-34EE-4BD5-98B1-2FDF9EC4DBFF}" destId="{205C3EC9-6CE0-41BF-B455-2019F8E5494E}" srcOrd="0" destOrd="0" presId="urn:microsoft.com/office/officeart/2005/8/layout/process1"/>
    <dgm:cxn modelId="{8FB94E80-8210-446D-ACB4-B33522870F0A}" type="presOf" srcId="{5BCEF3C5-B444-4D66-9549-22A2CCD3CF5F}" destId="{D9D56AA2-1D66-412A-953E-56DE8DC6F9F0}" srcOrd="1" destOrd="0" presId="urn:microsoft.com/office/officeart/2005/8/layout/process1"/>
    <dgm:cxn modelId="{E05C2E52-FDFD-42DF-A7F0-B29A93A1BBA2}" type="presParOf" srcId="{447DB892-CE1F-40DC-AEB3-7C953F0E910C}" destId="{B66AFA88-1921-4D7F-9CC3-20E97B812AE7}" srcOrd="0" destOrd="0" presId="urn:microsoft.com/office/officeart/2005/8/layout/process1"/>
    <dgm:cxn modelId="{E76AC317-A8E2-4793-A21D-C8B0A0AF9F9D}" type="presParOf" srcId="{447DB892-CE1F-40DC-AEB3-7C953F0E910C}" destId="{19C44E58-001A-4A55-8872-7E5FCB27E168}" srcOrd="1" destOrd="0" presId="urn:microsoft.com/office/officeart/2005/8/layout/process1"/>
    <dgm:cxn modelId="{858791D4-77FE-4969-8A6C-6A163965CD9D}" type="presParOf" srcId="{19C44E58-001A-4A55-8872-7E5FCB27E168}" destId="{D9D56AA2-1D66-412A-953E-56DE8DC6F9F0}" srcOrd="0" destOrd="0" presId="urn:microsoft.com/office/officeart/2005/8/layout/process1"/>
    <dgm:cxn modelId="{7BEE096C-2B31-4D16-B821-38E41987AC60}" type="presParOf" srcId="{447DB892-CE1F-40DC-AEB3-7C953F0E910C}" destId="{205C3EC9-6CE0-41BF-B455-2019F8E5494E}" srcOrd="2" destOrd="0" presId="urn:microsoft.com/office/officeart/2005/8/layout/process1"/>
    <dgm:cxn modelId="{256D4066-6151-4A84-A39E-556492A98ADD}" type="presParOf" srcId="{447DB892-CE1F-40DC-AEB3-7C953F0E910C}" destId="{D9DDB39B-02A1-4BED-8D3B-7961FE3099B0}" srcOrd="3" destOrd="0" presId="urn:microsoft.com/office/officeart/2005/8/layout/process1"/>
    <dgm:cxn modelId="{0A9213DE-8C3A-4C39-B92B-302AC5D009C5}" type="presParOf" srcId="{D9DDB39B-02A1-4BED-8D3B-7961FE3099B0}" destId="{18806483-BC58-4649-AD74-CC1583A29179}" srcOrd="0" destOrd="0" presId="urn:microsoft.com/office/officeart/2005/8/layout/process1"/>
    <dgm:cxn modelId="{8C516B67-832C-4E10-9F85-67556A33A392}" type="presParOf" srcId="{447DB892-CE1F-40DC-AEB3-7C953F0E910C}" destId="{30E6F09C-355C-4FBC-AC95-421F6CBC7EBC}" srcOrd="4" destOrd="0" presId="urn:microsoft.com/office/officeart/2005/8/layout/process1"/>
    <dgm:cxn modelId="{7D480669-1F7B-49EB-8B62-42765CB37040}" type="presParOf" srcId="{447DB892-CE1F-40DC-AEB3-7C953F0E910C}" destId="{6D6E2F11-8934-4C5F-9665-B39C8C64A115}" srcOrd="5" destOrd="0" presId="urn:microsoft.com/office/officeart/2005/8/layout/process1"/>
    <dgm:cxn modelId="{81771EE6-6442-49B5-AFA9-8ADDD538206A}" type="presParOf" srcId="{6D6E2F11-8934-4C5F-9665-B39C8C64A115}" destId="{4AC93DCD-9372-48F8-B573-AE804E6CE6A5}" srcOrd="0" destOrd="0" presId="urn:microsoft.com/office/officeart/2005/8/layout/process1"/>
    <dgm:cxn modelId="{1DC4E2EF-8B55-4B97-B77E-F75DDE9A9D74}" type="presParOf" srcId="{447DB892-CE1F-40DC-AEB3-7C953F0E910C}" destId="{3C8825D2-06A2-4A59-97F0-1403FC511620}" srcOrd="6" destOrd="0" presId="urn:microsoft.com/office/officeart/2005/8/layout/process1"/>
    <dgm:cxn modelId="{9FDC6579-DB03-4591-930C-514AD188DA77}" type="presParOf" srcId="{447DB892-CE1F-40DC-AEB3-7C953F0E910C}" destId="{197FB1E8-003D-4BC5-AABD-B0516940AAC6}" srcOrd="7" destOrd="0" presId="urn:microsoft.com/office/officeart/2005/8/layout/process1"/>
    <dgm:cxn modelId="{58400D51-FE70-46E2-AC82-B07CFB136B43}" type="presParOf" srcId="{197FB1E8-003D-4BC5-AABD-B0516940AAC6}" destId="{64C13243-47D7-4019-A102-075148109F42}" srcOrd="0" destOrd="0" presId="urn:microsoft.com/office/officeart/2005/8/layout/process1"/>
    <dgm:cxn modelId="{3F8FA287-F01C-4185-B7AC-FD033692D0E5}"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E33E5971-34A2-4B3D-8A2B-0DAB3054785B}" type="presOf" srcId="{C9E3B094-F74C-4BEA-B960-D4DBA5FB6289}" destId="{18806483-BC58-4649-AD74-CC1583A29179}" srcOrd="1" destOrd="0" presId="urn:microsoft.com/office/officeart/2005/8/layout/process1"/>
    <dgm:cxn modelId="{452E78E0-2491-46DB-B11E-2F53D270AAB9}" type="presOf" srcId="{0772A834-F62A-4AE3-B5C1-DFE6A224B90E}" destId="{30E6F09C-355C-4FBC-AC95-421F6CBC7EBC}" srcOrd="0" destOrd="0" presId="urn:microsoft.com/office/officeart/2005/8/layout/process1"/>
    <dgm:cxn modelId="{6D269A81-043A-4949-B99C-D8653241FADF}" type="presOf" srcId="{BEA60252-6B91-4312-A1D7-9BE249CCBB94}" destId="{64C13243-47D7-4019-A102-075148109F42}" srcOrd="1" destOrd="0" presId="urn:microsoft.com/office/officeart/2005/8/layout/process1"/>
    <dgm:cxn modelId="{EF4C5ACE-FA17-42B8-AB9D-9CF9E4D71B0E}" type="presOf" srcId="{B4831321-34EE-4BD5-98B1-2FDF9EC4DBFF}" destId="{205C3EC9-6CE0-41BF-B455-2019F8E5494E}" srcOrd="0" destOrd="0" presId="urn:microsoft.com/office/officeart/2005/8/layout/process1"/>
    <dgm:cxn modelId="{1BE7A798-A361-499E-A62E-DAAE50E7B09E}" type="presOf" srcId="{F2970A64-4073-41C9-AA8B-F934EF805261}" destId="{447DB892-CE1F-40DC-AEB3-7C953F0E910C}" srcOrd="0" destOrd="0" presId="urn:microsoft.com/office/officeart/2005/8/layout/process1"/>
    <dgm:cxn modelId="{292D0904-2A3C-4ADB-B894-E1E2A32CF465}" type="presOf" srcId="{BE3F9E1C-4A33-434B-9B0F-9A2CDF39B3C1}" destId="{B66AFA88-1921-4D7F-9CC3-20E97B812AE7}" srcOrd="0" destOrd="0" presId="urn:microsoft.com/office/officeart/2005/8/layout/process1"/>
    <dgm:cxn modelId="{101E5F7B-806F-4C02-B177-ADBC86B31C06}" type="presOf" srcId="{5BCEF3C5-B444-4D66-9549-22A2CCD3CF5F}" destId="{D9D56AA2-1D66-412A-953E-56DE8DC6F9F0}"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FB652E23-9E1D-4BF2-932D-CF3D24D93A06}" type="presOf" srcId="{A750081A-50C1-482F-AA41-0D7B9DDF4543}" destId="{0F0EC16E-273C-4885-ACBF-3C7CCB28D10B}" srcOrd="0" destOrd="0" presId="urn:microsoft.com/office/officeart/2005/8/layout/process1"/>
    <dgm:cxn modelId="{019F5C31-19AF-4067-8091-AEF153AA952A}" type="presOf" srcId="{80C65BB1-CADB-4EEC-ADC3-3C26CA52DAB7}" destId="{3C8825D2-06A2-4A59-97F0-1403FC511620}"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3402369B-5557-4204-AA76-2BAAD2EDF7DC}" type="presOf" srcId="{75C5167C-74BE-45BA-B99C-BBEFF37A6357}" destId="{4AC93DCD-9372-48F8-B573-AE804E6CE6A5}" srcOrd="1" destOrd="0" presId="urn:microsoft.com/office/officeart/2005/8/layout/process1"/>
    <dgm:cxn modelId="{8B9EC8DE-1657-4E98-B701-D04AF9EC36AF}" type="presOf" srcId="{C9E3B094-F74C-4BEA-B960-D4DBA5FB6289}" destId="{D9DDB39B-02A1-4BED-8D3B-7961FE3099B0}"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DD75776B-F808-43D5-B34C-D41208F88048}" type="presOf" srcId="{5BCEF3C5-B444-4D66-9549-22A2CCD3CF5F}" destId="{19C44E58-001A-4A55-8872-7E5FCB27E168}"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62157598-4DAE-4612-BEF0-266463302A80}" type="presOf" srcId="{75C5167C-74BE-45BA-B99C-BBEFF37A6357}" destId="{6D6E2F11-8934-4C5F-9665-B39C8C64A115}" srcOrd="0" destOrd="0" presId="urn:microsoft.com/office/officeart/2005/8/layout/process1"/>
    <dgm:cxn modelId="{EB8D75FE-7358-4559-8C40-A10552FFD726}" type="presOf" srcId="{BEA60252-6B91-4312-A1D7-9BE249CCBB94}" destId="{197FB1E8-003D-4BC5-AABD-B0516940AAC6}"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13AA17BD-7FE2-4150-AA4B-280EAF053E6A}" type="presParOf" srcId="{447DB892-CE1F-40DC-AEB3-7C953F0E910C}" destId="{B66AFA88-1921-4D7F-9CC3-20E97B812AE7}" srcOrd="0" destOrd="0" presId="urn:microsoft.com/office/officeart/2005/8/layout/process1"/>
    <dgm:cxn modelId="{E4BE2FDC-522A-439D-970F-13C863588B21}" type="presParOf" srcId="{447DB892-CE1F-40DC-AEB3-7C953F0E910C}" destId="{19C44E58-001A-4A55-8872-7E5FCB27E168}" srcOrd="1" destOrd="0" presId="urn:microsoft.com/office/officeart/2005/8/layout/process1"/>
    <dgm:cxn modelId="{9254FF37-2C6A-4C37-8F99-72ED2B314DDC}" type="presParOf" srcId="{19C44E58-001A-4A55-8872-7E5FCB27E168}" destId="{D9D56AA2-1D66-412A-953E-56DE8DC6F9F0}" srcOrd="0" destOrd="0" presId="urn:microsoft.com/office/officeart/2005/8/layout/process1"/>
    <dgm:cxn modelId="{B4637CD6-571C-4287-9FAE-3EFCC4DB38A7}" type="presParOf" srcId="{447DB892-CE1F-40DC-AEB3-7C953F0E910C}" destId="{205C3EC9-6CE0-41BF-B455-2019F8E5494E}" srcOrd="2" destOrd="0" presId="urn:microsoft.com/office/officeart/2005/8/layout/process1"/>
    <dgm:cxn modelId="{2B781A12-7988-45D4-AC3C-C5EA6845D837}" type="presParOf" srcId="{447DB892-CE1F-40DC-AEB3-7C953F0E910C}" destId="{D9DDB39B-02A1-4BED-8D3B-7961FE3099B0}" srcOrd="3" destOrd="0" presId="urn:microsoft.com/office/officeart/2005/8/layout/process1"/>
    <dgm:cxn modelId="{E25C638F-DEFB-45BB-8547-9211E6C93496}" type="presParOf" srcId="{D9DDB39B-02A1-4BED-8D3B-7961FE3099B0}" destId="{18806483-BC58-4649-AD74-CC1583A29179}" srcOrd="0" destOrd="0" presId="urn:microsoft.com/office/officeart/2005/8/layout/process1"/>
    <dgm:cxn modelId="{07EF6263-3D31-40DF-9DC9-FAE25BAE7957}" type="presParOf" srcId="{447DB892-CE1F-40DC-AEB3-7C953F0E910C}" destId="{30E6F09C-355C-4FBC-AC95-421F6CBC7EBC}" srcOrd="4" destOrd="0" presId="urn:microsoft.com/office/officeart/2005/8/layout/process1"/>
    <dgm:cxn modelId="{49CA90BC-DCD2-42BA-A767-B8354F4CFFF4}" type="presParOf" srcId="{447DB892-CE1F-40DC-AEB3-7C953F0E910C}" destId="{6D6E2F11-8934-4C5F-9665-B39C8C64A115}" srcOrd="5" destOrd="0" presId="urn:microsoft.com/office/officeart/2005/8/layout/process1"/>
    <dgm:cxn modelId="{ECD7AF53-AB03-4358-9F62-7F7860907FF4}" type="presParOf" srcId="{6D6E2F11-8934-4C5F-9665-B39C8C64A115}" destId="{4AC93DCD-9372-48F8-B573-AE804E6CE6A5}" srcOrd="0" destOrd="0" presId="urn:microsoft.com/office/officeart/2005/8/layout/process1"/>
    <dgm:cxn modelId="{C966E06C-8425-4986-A6FB-B6B557219D3B}" type="presParOf" srcId="{447DB892-CE1F-40DC-AEB3-7C953F0E910C}" destId="{3C8825D2-06A2-4A59-97F0-1403FC511620}" srcOrd="6" destOrd="0" presId="urn:microsoft.com/office/officeart/2005/8/layout/process1"/>
    <dgm:cxn modelId="{3BC34561-27C2-45E3-BA6D-95C60A49330F}" type="presParOf" srcId="{447DB892-CE1F-40DC-AEB3-7C953F0E910C}" destId="{197FB1E8-003D-4BC5-AABD-B0516940AAC6}" srcOrd="7" destOrd="0" presId="urn:microsoft.com/office/officeart/2005/8/layout/process1"/>
    <dgm:cxn modelId="{D494466F-806F-4C12-A544-2DF32A9E6482}" type="presParOf" srcId="{197FB1E8-003D-4BC5-AABD-B0516940AAC6}" destId="{64C13243-47D7-4019-A102-075148109F42}" srcOrd="0" destOrd="0" presId="urn:microsoft.com/office/officeart/2005/8/layout/process1"/>
    <dgm:cxn modelId="{F2BE7662-49EF-4560-B77A-CFCDAA360EE8}"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F62C2494-2CBD-468C-AD42-764C31123F83}" type="presOf" srcId="{BEA60252-6B91-4312-A1D7-9BE249CCBB94}" destId="{197FB1E8-003D-4BC5-AABD-B0516940AAC6}" srcOrd="0" destOrd="0" presId="urn:microsoft.com/office/officeart/2005/8/layout/process1"/>
    <dgm:cxn modelId="{D78B2E9C-487E-428C-B7DC-90DE02B839B0}" type="presOf" srcId="{BE3F9E1C-4A33-434B-9B0F-9A2CDF39B3C1}" destId="{B66AFA88-1921-4D7F-9CC3-20E97B812AE7}" srcOrd="0" destOrd="0" presId="urn:microsoft.com/office/officeart/2005/8/layout/process1"/>
    <dgm:cxn modelId="{23EF6093-CF69-493C-86A1-2403E9F4AF3B}" type="presOf" srcId="{BEA60252-6B91-4312-A1D7-9BE249CCBB94}" destId="{64C13243-47D7-4019-A102-075148109F42}" srcOrd="1" destOrd="0" presId="urn:microsoft.com/office/officeart/2005/8/layout/process1"/>
    <dgm:cxn modelId="{67D1418F-186F-46E6-86E4-21D19799E275}" type="presOf" srcId="{C9E3B094-F74C-4BEA-B960-D4DBA5FB6289}" destId="{D9DDB39B-02A1-4BED-8D3B-7961FE3099B0}" srcOrd="0" destOrd="0" presId="urn:microsoft.com/office/officeart/2005/8/layout/process1"/>
    <dgm:cxn modelId="{EDDC3E56-9FC5-4D57-B1BF-27B2DB9DDB8F}" type="presOf" srcId="{5BCEF3C5-B444-4D66-9549-22A2CCD3CF5F}" destId="{D9D56AA2-1D66-412A-953E-56DE8DC6F9F0}"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B4D9F618-99CF-4AE5-8B6D-184015C5A558}" type="presOf" srcId="{C9E3B094-F74C-4BEA-B960-D4DBA5FB6289}" destId="{18806483-BC58-4649-AD74-CC1583A29179}" srcOrd="1"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0D5BB713-A352-4D13-9A90-08B39A92A1CE}" type="presOf" srcId="{75C5167C-74BE-45BA-B99C-BBEFF37A6357}" destId="{6D6E2F11-8934-4C5F-9665-B39C8C64A115}" srcOrd="0" destOrd="0" presId="urn:microsoft.com/office/officeart/2005/8/layout/process1"/>
    <dgm:cxn modelId="{E1F4AB84-D52D-4D5D-9797-F36A45541EA6}" type="presOf" srcId="{B4831321-34EE-4BD5-98B1-2FDF9EC4DBFF}" destId="{205C3EC9-6CE0-41BF-B455-2019F8E5494E}" srcOrd="0" destOrd="0" presId="urn:microsoft.com/office/officeart/2005/8/layout/process1"/>
    <dgm:cxn modelId="{B893C758-2491-45B2-AFEC-054073E674B2}" type="presOf" srcId="{80C65BB1-CADB-4EEC-ADC3-3C26CA52DAB7}" destId="{3C8825D2-06A2-4A59-97F0-1403FC511620}"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168876B9-F87A-4A89-B8D7-109CBBC54F6F}" type="presOf" srcId="{0772A834-F62A-4AE3-B5C1-DFE6A224B90E}" destId="{30E6F09C-355C-4FBC-AC95-421F6CBC7EB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96207DEA-A681-4A04-9188-6AB96D8D6826}" type="presOf" srcId="{F2970A64-4073-41C9-AA8B-F934EF805261}" destId="{447DB892-CE1F-40DC-AEB3-7C953F0E910C}" srcOrd="0" destOrd="0" presId="urn:microsoft.com/office/officeart/2005/8/layout/process1"/>
    <dgm:cxn modelId="{E81956B3-4452-452C-A023-7E1FB07E0698}" type="presOf" srcId="{75C5167C-74BE-45BA-B99C-BBEFF37A6357}" destId="{4AC93DCD-9372-48F8-B573-AE804E6CE6A5}" srcOrd="1" destOrd="0" presId="urn:microsoft.com/office/officeart/2005/8/layout/process1"/>
    <dgm:cxn modelId="{0E5178A2-EB00-4142-BCED-BD29CD52D2B2}" type="presOf" srcId="{A750081A-50C1-482F-AA41-0D7B9DDF4543}" destId="{0F0EC16E-273C-4885-ACBF-3C7CCB28D10B}" srcOrd="0" destOrd="0" presId="urn:microsoft.com/office/officeart/2005/8/layout/process1"/>
    <dgm:cxn modelId="{51FCEF51-1922-4DC7-8C74-6155662D2E6A}" type="presOf" srcId="{5BCEF3C5-B444-4D66-9549-22A2CCD3CF5F}" destId="{19C44E58-001A-4A55-8872-7E5FCB27E168}"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41CC1FE4-8AA1-4E53-A4C5-EAF8A096D601}" type="presParOf" srcId="{447DB892-CE1F-40DC-AEB3-7C953F0E910C}" destId="{B66AFA88-1921-4D7F-9CC3-20E97B812AE7}" srcOrd="0" destOrd="0" presId="urn:microsoft.com/office/officeart/2005/8/layout/process1"/>
    <dgm:cxn modelId="{1B4BF639-8D58-4921-9BE8-AFAF98D7337E}" type="presParOf" srcId="{447DB892-CE1F-40DC-AEB3-7C953F0E910C}" destId="{19C44E58-001A-4A55-8872-7E5FCB27E168}" srcOrd="1" destOrd="0" presId="urn:microsoft.com/office/officeart/2005/8/layout/process1"/>
    <dgm:cxn modelId="{A7FDC1A8-AD30-4B19-AB9E-062B669F8075}" type="presParOf" srcId="{19C44E58-001A-4A55-8872-7E5FCB27E168}" destId="{D9D56AA2-1D66-412A-953E-56DE8DC6F9F0}" srcOrd="0" destOrd="0" presId="urn:microsoft.com/office/officeart/2005/8/layout/process1"/>
    <dgm:cxn modelId="{19EA163E-C208-454B-AAB6-90E15312CE0E}" type="presParOf" srcId="{447DB892-CE1F-40DC-AEB3-7C953F0E910C}" destId="{205C3EC9-6CE0-41BF-B455-2019F8E5494E}" srcOrd="2" destOrd="0" presId="urn:microsoft.com/office/officeart/2005/8/layout/process1"/>
    <dgm:cxn modelId="{9F4C7E31-6ABB-44A1-A498-7E847092DE0D}" type="presParOf" srcId="{447DB892-CE1F-40DC-AEB3-7C953F0E910C}" destId="{D9DDB39B-02A1-4BED-8D3B-7961FE3099B0}" srcOrd="3" destOrd="0" presId="urn:microsoft.com/office/officeart/2005/8/layout/process1"/>
    <dgm:cxn modelId="{21C6753F-434E-42F7-957B-715A87172CF8}" type="presParOf" srcId="{D9DDB39B-02A1-4BED-8D3B-7961FE3099B0}" destId="{18806483-BC58-4649-AD74-CC1583A29179}" srcOrd="0" destOrd="0" presId="urn:microsoft.com/office/officeart/2005/8/layout/process1"/>
    <dgm:cxn modelId="{ED1F7067-A8C8-49A3-8E5F-05D1AC1E80E8}" type="presParOf" srcId="{447DB892-CE1F-40DC-AEB3-7C953F0E910C}" destId="{30E6F09C-355C-4FBC-AC95-421F6CBC7EBC}" srcOrd="4" destOrd="0" presId="urn:microsoft.com/office/officeart/2005/8/layout/process1"/>
    <dgm:cxn modelId="{60864811-4823-4948-83F7-EFB97582F01C}" type="presParOf" srcId="{447DB892-CE1F-40DC-AEB3-7C953F0E910C}" destId="{6D6E2F11-8934-4C5F-9665-B39C8C64A115}" srcOrd="5" destOrd="0" presId="urn:microsoft.com/office/officeart/2005/8/layout/process1"/>
    <dgm:cxn modelId="{76233892-C06B-4DD3-BC5E-755BA2AAE7D3}" type="presParOf" srcId="{6D6E2F11-8934-4C5F-9665-B39C8C64A115}" destId="{4AC93DCD-9372-48F8-B573-AE804E6CE6A5}" srcOrd="0" destOrd="0" presId="urn:microsoft.com/office/officeart/2005/8/layout/process1"/>
    <dgm:cxn modelId="{BB2C9FD6-2945-4B6C-A2DB-D61F6A711486}" type="presParOf" srcId="{447DB892-CE1F-40DC-AEB3-7C953F0E910C}" destId="{3C8825D2-06A2-4A59-97F0-1403FC511620}" srcOrd="6" destOrd="0" presId="urn:microsoft.com/office/officeart/2005/8/layout/process1"/>
    <dgm:cxn modelId="{4AF328E8-3819-4BEE-AF00-0976F715AD3D}" type="presParOf" srcId="{447DB892-CE1F-40DC-AEB3-7C953F0E910C}" destId="{197FB1E8-003D-4BC5-AABD-B0516940AAC6}" srcOrd="7" destOrd="0" presId="urn:microsoft.com/office/officeart/2005/8/layout/process1"/>
    <dgm:cxn modelId="{D20FA1D2-6DE1-42AD-89C2-50D9D9E763E5}" type="presParOf" srcId="{197FB1E8-003D-4BC5-AABD-B0516940AAC6}" destId="{64C13243-47D7-4019-A102-075148109F42}" srcOrd="0" destOrd="0" presId="urn:microsoft.com/office/officeart/2005/8/layout/process1"/>
    <dgm:cxn modelId="{F216BEF7-3C47-4773-92C0-43D5704FD1C3}"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046E8C32-A355-49C1-862F-00177A4461D1}" type="presOf" srcId="{80C65BB1-CADB-4EEC-ADC3-3C26CA52DAB7}" destId="{3C8825D2-06A2-4A59-97F0-1403FC511620}" srcOrd="0" destOrd="0" presId="urn:microsoft.com/office/officeart/2005/8/layout/process1"/>
    <dgm:cxn modelId="{0DE449CC-BA12-4E0E-B902-CD23D81D15C6}" type="presOf" srcId="{0772A834-F62A-4AE3-B5C1-DFE6A224B90E}" destId="{30E6F09C-355C-4FBC-AC95-421F6CBC7EBC}"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101A6292-7018-4436-A188-3A724CB86AFB}" type="presOf" srcId="{BEA60252-6B91-4312-A1D7-9BE249CCBB94}" destId="{64C13243-47D7-4019-A102-075148109F42}" srcOrd="1" destOrd="0" presId="urn:microsoft.com/office/officeart/2005/8/layout/process1"/>
    <dgm:cxn modelId="{1E0F2CF2-FB1B-47EC-9CA7-D04AEABA6BB6}" type="presOf" srcId="{C9E3B094-F74C-4BEA-B960-D4DBA5FB6289}" destId="{18806483-BC58-4649-AD74-CC1583A29179}" srcOrd="1"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7622A805-32BD-4496-A8E7-A561C957EDC7}" type="presOf" srcId="{BEA60252-6B91-4312-A1D7-9BE249CCBB94}" destId="{197FB1E8-003D-4BC5-AABD-B0516940AAC6}" srcOrd="0" destOrd="0" presId="urn:microsoft.com/office/officeart/2005/8/layout/process1"/>
    <dgm:cxn modelId="{30F58B87-A7E3-42EA-9260-9E7C01A85E0F}" type="presOf" srcId="{A750081A-50C1-482F-AA41-0D7B9DDF4543}" destId="{0F0EC16E-273C-4885-ACBF-3C7CCB28D10B}" srcOrd="0" destOrd="0" presId="urn:microsoft.com/office/officeart/2005/8/layout/process1"/>
    <dgm:cxn modelId="{8A18C6DF-754E-49BA-ACAB-9E643B44FEBB}" type="presOf" srcId="{5BCEF3C5-B444-4D66-9549-22A2CCD3CF5F}" destId="{D9D56AA2-1D66-412A-953E-56DE8DC6F9F0}" srcOrd="1" destOrd="0" presId="urn:microsoft.com/office/officeart/2005/8/layout/process1"/>
    <dgm:cxn modelId="{0BF94A7C-4BC6-4711-91FC-10EBD028E3A6}" type="presOf" srcId="{B4831321-34EE-4BD5-98B1-2FDF9EC4DBFF}" destId="{205C3EC9-6CE0-41BF-B455-2019F8E5494E}" srcOrd="0" destOrd="0" presId="urn:microsoft.com/office/officeart/2005/8/layout/process1"/>
    <dgm:cxn modelId="{0B667FDD-3FD6-4982-824E-3D1332B3F868}" type="presOf" srcId="{F2970A64-4073-41C9-AA8B-F934EF805261}" destId="{447DB892-CE1F-40DC-AEB3-7C953F0E910C}"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4D969AE4-4877-49C5-9015-B3D029B98287}" type="presOf" srcId="{75C5167C-74BE-45BA-B99C-BBEFF37A6357}" destId="{6D6E2F11-8934-4C5F-9665-B39C8C64A115}"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403B0C78-A3EA-4F61-9AE1-18C15CDD3F99}" type="presOf" srcId="{5BCEF3C5-B444-4D66-9549-22A2CCD3CF5F}" destId="{19C44E58-001A-4A55-8872-7E5FCB27E168}" srcOrd="0" destOrd="0" presId="urn:microsoft.com/office/officeart/2005/8/layout/process1"/>
    <dgm:cxn modelId="{460D8045-E451-4C03-B19D-754C2EBADA89}" type="presOf" srcId="{75C5167C-74BE-45BA-B99C-BBEFF37A6357}" destId="{4AC93DCD-9372-48F8-B573-AE804E6CE6A5}" srcOrd="1" destOrd="0" presId="urn:microsoft.com/office/officeart/2005/8/layout/process1"/>
    <dgm:cxn modelId="{61433D6B-1FE0-4E6C-981B-EE8D92EF2D33}" type="presOf" srcId="{BE3F9E1C-4A33-434B-9B0F-9A2CDF39B3C1}" destId="{B66AFA88-1921-4D7F-9CC3-20E97B812AE7}"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298DB8D8-6C00-4741-88F8-87A5BB8D6D68}" type="presOf" srcId="{C9E3B094-F74C-4BEA-B960-D4DBA5FB6289}" destId="{D9DDB39B-02A1-4BED-8D3B-7961FE3099B0}" srcOrd="0" destOrd="0" presId="urn:microsoft.com/office/officeart/2005/8/layout/process1"/>
    <dgm:cxn modelId="{02EB7468-B502-4572-8235-86909437C4D5}" type="presParOf" srcId="{447DB892-CE1F-40DC-AEB3-7C953F0E910C}" destId="{B66AFA88-1921-4D7F-9CC3-20E97B812AE7}" srcOrd="0" destOrd="0" presId="urn:microsoft.com/office/officeart/2005/8/layout/process1"/>
    <dgm:cxn modelId="{DAC565C3-1A6C-4BEC-BDDE-32DB027FE0B2}" type="presParOf" srcId="{447DB892-CE1F-40DC-AEB3-7C953F0E910C}" destId="{19C44E58-001A-4A55-8872-7E5FCB27E168}" srcOrd="1" destOrd="0" presId="urn:microsoft.com/office/officeart/2005/8/layout/process1"/>
    <dgm:cxn modelId="{0CA79817-EB4A-4FB0-B3A8-F243A2979649}" type="presParOf" srcId="{19C44E58-001A-4A55-8872-7E5FCB27E168}" destId="{D9D56AA2-1D66-412A-953E-56DE8DC6F9F0}" srcOrd="0" destOrd="0" presId="urn:microsoft.com/office/officeart/2005/8/layout/process1"/>
    <dgm:cxn modelId="{214A3CB0-0EC2-4E81-A400-F4AF84B0AC89}" type="presParOf" srcId="{447DB892-CE1F-40DC-AEB3-7C953F0E910C}" destId="{205C3EC9-6CE0-41BF-B455-2019F8E5494E}" srcOrd="2" destOrd="0" presId="urn:microsoft.com/office/officeart/2005/8/layout/process1"/>
    <dgm:cxn modelId="{619746A1-888F-4065-B262-13367DA99623}" type="presParOf" srcId="{447DB892-CE1F-40DC-AEB3-7C953F0E910C}" destId="{D9DDB39B-02A1-4BED-8D3B-7961FE3099B0}" srcOrd="3" destOrd="0" presId="urn:microsoft.com/office/officeart/2005/8/layout/process1"/>
    <dgm:cxn modelId="{951012DF-E05C-45A4-8884-CA4E0AFE48F5}" type="presParOf" srcId="{D9DDB39B-02A1-4BED-8D3B-7961FE3099B0}" destId="{18806483-BC58-4649-AD74-CC1583A29179}" srcOrd="0" destOrd="0" presId="urn:microsoft.com/office/officeart/2005/8/layout/process1"/>
    <dgm:cxn modelId="{108D9E8F-E80B-4A77-AA28-05CF00826D58}" type="presParOf" srcId="{447DB892-CE1F-40DC-AEB3-7C953F0E910C}" destId="{30E6F09C-355C-4FBC-AC95-421F6CBC7EBC}" srcOrd="4" destOrd="0" presId="urn:microsoft.com/office/officeart/2005/8/layout/process1"/>
    <dgm:cxn modelId="{DBBAA875-3F12-4FB0-A659-AED2C41DB0FA}" type="presParOf" srcId="{447DB892-CE1F-40DC-AEB3-7C953F0E910C}" destId="{6D6E2F11-8934-4C5F-9665-B39C8C64A115}" srcOrd="5" destOrd="0" presId="urn:microsoft.com/office/officeart/2005/8/layout/process1"/>
    <dgm:cxn modelId="{DF962529-36E8-4192-A31D-2DE0975DAA1D}" type="presParOf" srcId="{6D6E2F11-8934-4C5F-9665-B39C8C64A115}" destId="{4AC93DCD-9372-48F8-B573-AE804E6CE6A5}" srcOrd="0" destOrd="0" presId="urn:microsoft.com/office/officeart/2005/8/layout/process1"/>
    <dgm:cxn modelId="{ADC6FDFD-935D-48E3-890E-9833B24D54B9}" type="presParOf" srcId="{447DB892-CE1F-40DC-AEB3-7C953F0E910C}" destId="{3C8825D2-06A2-4A59-97F0-1403FC511620}" srcOrd="6" destOrd="0" presId="urn:microsoft.com/office/officeart/2005/8/layout/process1"/>
    <dgm:cxn modelId="{D45791C9-9098-4E9E-AEA1-F66C391EEB64}" type="presParOf" srcId="{447DB892-CE1F-40DC-AEB3-7C953F0E910C}" destId="{197FB1E8-003D-4BC5-AABD-B0516940AAC6}" srcOrd="7" destOrd="0" presId="urn:microsoft.com/office/officeart/2005/8/layout/process1"/>
    <dgm:cxn modelId="{D1D3854C-706A-45D6-9507-7C984813248C}" type="presParOf" srcId="{197FB1E8-003D-4BC5-AABD-B0516940AAC6}" destId="{64C13243-47D7-4019-A102-075148109F42}" srcOrd="0" destOrd="0" presId="urn:microsoft.com/office/officeart/2005/8/layout/process1"/>
    <dgm:cxn modelId="{41DBDF06-3679-4104-B5FF-0928E7871D72}"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BC9F7CAA-AAD3-478E-A698-B216624DA7A2}" type="presOf" srcId="{BEA60252-6B91-4312-A1D7-9BE249CCBB94}" destId="{64C13243-47D7-4019-A102-075148109F42}" srcOrd="1" destOrd="0" presId="urn:microsoft.com/office/officeart/2005/8/layout/process1"/>
    <dgm:cxn modelId="{9C64B608-B3FA-4309-9D7F-A0586EF79CE6}" type="presOf" srcId="{5BCEF3C5-B444-4D66-9549-22A2CCD3CF5F}" destId="{19C44E58-001A-4A55-8872-7E5FCB27E168}" srcOrd="0" destOrd="0" presId="urn:microsoft.com/office/officeart/2005/8/layout/process1"/>
    <dgm:cxn modelId="{B6EAE6FB-E1DE-4422-9B88-257E5B0207D8}" type="presOf" srcId="{0772A834-F62A-4AE3-B5C1-DFE6A224B90E}" destId="{30E6F09C-355C-4FBC-AC95-421F6CBC7EBC}" srcOrd="0" destOrd="0" presId="urn:microsoft.com/office/officeart/2005/8/layout/process1"/>
    <dgm:cxn modelId="{0CC2DF1D-BF0D-4506-A555-3B23BD6021EE}" type="presOf" srcId="{A750081A-50C1-482F-AA41-0D7B9DDF4543}" destId="{0F0EC16E-273C-4885-ACBF-3C7CCB28D10B}" srcOrd="0" destOrd="0" presId="urn:microsoft.com/office/officeart/2005/8/layout/process1"/>
    <dgm:cxn modelId="{AEDE603E-6867-4B40-B7C5-05E480064333}" type="presOf" srcId="{BEA60252-6B91-4312-A1D7-9BE249CCBB94}" destId="{197FB1E8-003D-4BC5-AABD-B0516940AAC6}"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69236AC3-BC07-44D3-AD2A-DB32BC0212F4}" type="presOf" srcId="{C9E3B094-F74C-4BEA-B960-D4DBA5FB6289}" destId="{D9DDB39B-02A1-4BED-8D3B-7961FE3099B0}" srcOrd="0" destOrd="0" presId="urn:microsoft.com/office/officeart/2005/8/layout/process1"/>
    <dgm:cxn modelId="{B49F2A86-41F2-4460-9DE5-34F2405C474A}" type="presOf" srcId="{BE3F9E1C-4A33-434B-9B0F-9A2CDF39B3C1}" destId="{B66AFA88-1921-4D7F-9CC3-20E97B812AE7}"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C655EE72-C9DB-4A83-860A-34A81949CA7C}" type="presOf" srcId="{80C65BB1-CADB-4EEC-ADC3-3C26CA52DAB7}" destId="{3C8825D2-06A2-4A59-97F0-1403FC511620}" srcOrd="0" destOrd="0" presId="urn:microsoft.com/office/officeart/2005/8/layout/process1"/>
    <dgm:cxn modelId="{89AF9DDE-33AA-4AC8-BB1E-8BE8574825AD}" type="presOf" srcId="{75C5167C-74BE-45BA-B99C-BBEFF37A6357}" destId="{6D6E2F11-8934-4C5F-9665-B39C8C64A115}" srcOrd="0" destOrd="0" presId="urn:microsoft.com/office/officeart/2005/8/layout/process1"/>
    <dgm:cxn modelId="{1625B750-9A7C-40D1-8CB8-071578E4F3DF}" type="presOf" srcId="{5BCEF3C5-B444-4D66-9549-22A2CCD3CF5F}" destId="{D9D56AA2-1D66-412A-953E-56DE8DC6F9F0}"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ECB4BFA2-0F09-45E2-8E5F-9A50B99CA0DD}" type="presOf" srcId="{C9E3B094-F74C-4BEA-B960-D4DBA5FB6289}" destId="{18806483-BC58-4649-AD74-CC1583A29179}" srcOrd="1" destOrd="0" presId="urn:microsoft.com/office/officeart/2005/8/layout/process1"/>
    <dgm:cxn modelId="{9B1D203A-D0DD-4B29-9991-A4B97E5F43BD}" type="presOf" srcId="{75C5167C-74BE-45BA-B99C-BBEFF37A6357}" destId="{4AC93DCD-9372-48F8-B573-AE804E6CE6A5}" srcOrd="1" destOrd="0" presId="urn:microsoft.com/office/officeart/2005/8/layout/process1"/>
    <dgm:cxn modelId="{18621F17-7A2B-41F9-834A-F670A914A7D0}" type="presOf" srcId="{B4831321-34EE-4BD5-98B1-2FDF9EC4DBFF}" destId="{205C3EC9-6CE0-41BF-B455-2019F8E5494E}" srcOrd="0" destOrd="0" presId="urn:microsoft.com/office/officeart/2005/8/layout/process1"/>
    <dgm:cxn modelId="{CA537F43-E5C0-4390-9CE7-CE5889879C80}" type="presOf" srcId="{F2970A64-4073-41C9-AA8B-F934EF805261}" destId="{447DB892-CE1F-40DC-AEB3-7C953F0E910C}"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8F4EC63F-B22B-4E4B-B326-B58021B6C3BC}" srcId="{F2970A64-4073-41C9-AA8B-F934EF805261}" destId="{80C65BB1-CADB-4EEC-ADC3-3C26CA52DAB7}" srcOrd="3" destOrd="0" parTransId="{06B9FB23-B262-4471-B5D9-8DB56B9EBF53}" sibTransId="{BEA60252-6B91-4312-A1D7-9BE249CCBB94}"/>
    <dgm:cxn modelId="{1E81EE93-C098-42BD-BE0E-16C7C0E0BFCE}" type="presParOf" srcId="{447DB892-CE1F-40DC-AEB3-7C953F0E910C}" destId="{B66AFA88-1921-4D7F-9CC3-20E97B812AE7}" srcOrd="0" destOrd="0" presId="urn:microsoft.com/office/officeart/2005/8/layout/process1"/>
    <dgm:cxn modelId="{764D86F8-20DA-45C7-867D-93B6DF61FCE0}" type="presParOf" srcId="{447DB892-CE1F-40DC-AEB3-7C953F0E910C}" destId="{19C44E58-001A-4A55-8872-7E5FCB27E168}" srcOrd="1" destOrd="0" presId="urn:microsoft.com/office/officeart/2005/8/layout/process1"/>
    <dgm:cxn modelId="{81A9FFF9-1003-41D6-86AA-03D53435C365}" type="presParOf" srcId="{19C44E58-001A-4A55-8872-7E5FCB27E168}" destId="{D9D56AA2-1D66-412A-953E-56DE8DC6F9F0}" srcOrd="0" destOrd="0" presId="urn:microsoft.com/office/officeart/2005/8/layout/process1"/>
    <dgm:cxn modelId="{DF6E2528-759B-40AC-A58C-28C8A674BF08}" type="presParOf" srcId="{447DB892-CE1F-40DC-AEB3-7C953F0E910C}" destId="{205C3EC9-6CE0-41BF-B455-2019F8E5494E}" srcOrd="2" destOrd="0" presId="urn:microsoft.com/office/officeart/2005/8/layout/process1"/>
    <dgm:cxn modelId="{9C901274-6439-45CB-ABA8-4064E73067CB}" type="presParOf" srcId="{447DB892-CE1F-40DC-AEB3-7C953F0E910C}" destId="{D9DDB39B-02A1-4BED-8D3B-7961FE3099B0}" srcOrd="3" destOrd="0" presId="urn:microsoft.com/office/officeart/2005/8/layout/process1"/>
    <dgm:cxn modelId="{F9F2146D-32B0-42B1-BBDF-F8BAA1B1A6B2}" type="presParOf" srcId="{D9DDB39B-02A1-4BED-8D3B-7961FE3099B0}" destId="{18806483-BC58-4649-AD74-CC1583A29179}" srcOrd="0" destOrd="0" presId="urn:microsoft.com/office/officeart/2005/8/layout/process1"/>
    <dgm:cxn modelId="{AE7F03EB-D971-42F9-9E71-B6A6A827E1D2}" type="presParOf" srcId="{447DB892-CE1F-40DC-AEB3-7C953F0E910C}" destId="{30E6F09C-355C-4FBC-AC95-421F6CBC7EBC}" srcOrd="4" destOrd="0" presId="urn:microsoft.com/office/officeart/2005/8/layout/process1"/>
    <dgm:cxn modelId="{14230D2A-0F8F-4D29-933A-60E8BD368292}" type="presParOf" srcId="{447DB892-CE1F-40DC-AEB3-7C953F0E910C}" destId="{6D6E2F11-8934-4C5F-9665-B39C8C64A115}" srcOrd="5" destOrd="0" presId="urn:microsoft.com/office/officeart/2005/8/layout/process1"/>
    <dgm:cxn modelId="{FEAF173D-5214-4905-9967-15EBCD4EDA27}" type="presParOf" srcId="{6D6E2F11-8934-4C5F-9665-B39C8C64A115}" destId="{4AC93DCD-9372-48F8-B573-AE804E6CE6A5}" srcOrd="0" destOrd="0" presId="urn:microsoft.com/office/officeart/2005/8/layout/process1"/>
    <dgm:cxn modelId="{4F9955FC-05A6-42DD-883F-38187AC8BD62}" type="presParOf" srcId="{447DB892-CE1F-40DC-AEB3-7C953F0E910C}" destId="{3C8825D2-06A2-4A59-97F0-1403FC511620}" srcOrd="6" destOrd="0" presId="urn:microsoft.com/office/officeart/2005/8/layout/process1"/>
    <dgm:cxn modelId="{7E1A1537-3424-492C-B3E5-D4F345744783}" type="presParOf" srcId="{447DB892-CE1F-40DC-AEB3-7C953F0E910C}" destId="{197FB1E8-003D-4BC5-AABD-B0516940AAC6}" srcOrd="7" destOrd="0" presId="urn:microsoft.com/office/officeart/2005/8/layout/process1"/>
    <dgm:cxn modelId="{73E8B2B9-123F-4F8E-827F-3A60200E4F00}" type="presParOf" srcId="{197FB1E8-003D-4BC5-AABD-B0516940AAC6}" destId="{64C13243-47D7-4019-A102-075148109F42}" srcOrd="0" destOrd="0" presId="urn:microsoft.com/office/officeart/2005/8/layout/process1"/>
    <dgm:cxn modelId="{B9007DAF-E31E-4B0E-9BA6-5D0B147B2657}"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1" dirty="0" smtClean="0"/>
            <a:t>Introduction</a:t>
          </a:r>
          <a:endParaRPr lang="en-US" sz="2200" b="1"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dirty="0" smtClean="0"/>
            <a:t>Approach</a:t>
          </a:r>
          <a:endParaRPr lang="en-US" sz="2200"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F660B233-5C75-4AE4-9611-F5DA3B298024}" type="presOf" srcId="{BEA60252-6B91-4312-A1D7-9BE249CCBB94}" destId="{197FB1E8-003D-4BC5-AABD-B0516940AAC6}" srcOrd="0" destOrd="0" presId="urn:microsoft.com/office/officeart/2005/8/layout/process1"/>
    <dgm:cxn modelId="{C5BA301D-4C71-4D09-96D0-FC2EA9DB27ED}" type="presOf" srcId="{75C5167C-74BE-45BA-B99C-BBEFF37A6357}" destId="{6D6E2F11-8934-4C5F-9665-B39C8C64A115}" srcOrd="0" destOrd="0" presId="urn:microsoft.com/office/officeart/2005/8/layout/process1"/>
    <dgm:cxn modelId="{03833C0D-93DB-4AC5-A63A-207C24DC7428}" type="presOf" srcId="{75C5167C-74BE-45BA-B99C-BBEFF37A6357}" destId="{4AC93DCD-9372-48F8-B573-AE804E6CE6A5}" srcOrd="1" destOrd="0" presId="urn:microsoft.com/office/officeart/2005/8/layout/process1"/>
    <dgm:cxn modelId="{6B1848DE-110D-452E-A3BC-307E28980608}" type="presOf" srcId="{BEA60252-6B91-4312-A1D7-9BE249CCBB94}" destId="{64C13243-47D7-4019-A102-075148109F42}" srcOrd="1" destOrd="0" presId="urn:microsoft.com/office/officeart/2005/8/layout/process1"/>
    <dgm:cxn modelId="{1C22AE0E-02FA-44C3-961B-8F567E571370}" type="presOf" srcId="{A750081A-50C1-482F-AA41-0D7B9DDF4543}" destId="{0F0EC16E-273C-4885-ACBF-3C7CCB28D10B}" srcOrd="0" destOrd="0" presId="urn:microsoft.com/office/officeart/2005/8/layout/process1"/>
    <dgm:cxn modelId="{EEEE2E6E-892B-454A-BAA2-8DB53C84D8F6}" type="presOf" srcId="{C9E3B094-F74C-4BEA-B960-D4DBA5FB6289}" destId="{D9DDB39B-02A1-4BED-8D3B-7961FE3099B0}"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251C4CB3-3324-4FC1-9D6E-6FCC0A97087E}" type="presOf" srcId="{5BCEF3C5-B444-4D66-9549-22A2CCD3CF5F}" destId="{D9D56AA2-1D66-412A-953E-56DE8DC6F9F0}" srcOrd="1" destOrd="0" presId="urn:microsoft.com/office/officeart/2005/8/layout/process1"/>
    <dgm:cxn modelId="{E8D1726B-4169-4DF8-8D85-F3F0B7028927}" type="presOf" srcId="{80C65BB1-CADB-4EEC-ADC3-3C26CA52DAB7}" destId="{3C8825D2-06A2-4A59-97F0-1403FC511620}" srcOrd="0" destOrd="0" presId="urn:microsoft.com/office/officeart/2005/8/layout/process1"/>
    <dgm:cxn modelId="{16E12A9B-6D0F-449D-8180-6292073D4873}" type="presOf" srcId="{5BCEF3C5-B444-4D66-9549-22A2CCD3CF5F}" destId="{19C44E58-001A-4A55-8872-7E5FCB27E168}"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C34A5B37-E162-4B0C-ABF4-CF82CB81AC2D}" type="presOf" srcId="{C9E3B094-F74C-4BEA-B960-D4DBA5FB6289}" destId="{18806483-BC58-4649-AD74-CC1583A29179}" srcOrd="1" destOrd="0" presId="urn:microsoft.com/office/officeart/2005/8/layout/process1"/>
    <dgm:cxn modelId="{12A5A816-3CF3-44B9-A96E-D3B1D4F95357}" type="presOf" srcId="{B4831321-34EE-4BD5-98B1-2FDF9EC4DBFF}" destId="{205C3EC9-6CE0-41BF-B455-2019F8E5494E}"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22D5672D-71CE-458B-A773-3C5FA32178A3}" type="presOf" srcId="{F2970A64-4073-41C9-AA8B-F934EF805261}" destId="{447DB892-CE1F-40DC-AEB3-7C953F0E910C}"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7DB15314-8F30-4AA7-A1D5-162551C98ED4}" type="presOf" srcId="{0772A834-F62A-4AE3-B5C1-DFE6A224B90E}" destId="{30E6F09C-355C-4FBC-AC95-421F6CBC7EB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F33CBDE7-D7B0-49BD-A3F6-76D26C20D817}" type="presOf" srcId="{BE3F9E1C-4A33-434B-9B0F-9A2CDF39B3C1}" destId="{B66AFA88-1921-4D7F-9CC3-20E97B812AE7}" srcOrd="0" destOrd="0" presId="urn:microsoft.com/office/officeart/2005/8/layout/process1"/>
    <dgm:cxn modelId="{FF30ED87-B2C3-433D-A41C-0D2292DB41BA}" type="presParOf" srcId="{447DB892-CE1F-40DC-AEB3-7C953F0E910C}" destId="{B66AFA88-1921-4D7F-9CC3-20E97B812AE7}" srcOrd="0" destOrd="0" presId="urn:microsoft.com/office/officeart/2005/8/layout/process1"/>
    <dgm:cxn modelId="{8E1A1E6D-DFF2-431A-8075-BC723323591B}" type="presParOf" srcId="{447DB892-CE1F-40DC-AEB3-7C953F0E910C}" destId="{19C44E58-001A-4A55-8872-7E5FCB27E168}" srcOrd="1" destOrd="0" presId="urn:microsoft.com/office/officeart/2005/8/layout/process1"/>
    <dgm:cxn modelId="{56C0F4B7-B455-40F0-BF65-D3044A6A5E7C}" type="presParOf" srcId="{19C44E58-001A-4A55-8872-7E5FCB27E168}" destId="{D9D56AA2-1D66-412A-953E-56DE8DC6F9F0}" srcOrd="0" destOrd="0" presId="urn:microsoft.com/office/officeart/2005/8/layout/process1"/>
    <dgm:cxn modelId="{CCC81287-32A6-452D-8CCC-464549AFF829}" type="presParOf" srcId="{447DB892-CE1F-40DC-AEB3-7C953F0E910C}" destId="{205C3EC9-6CE0-41BF-B455-2019F8E5494E}" srcOrd="2" destOrd="0" presId="urn:microsoft.com/office/officeart/2005/8/layout/process1"/>
    <dgm:cxn modelId="{21754B62-F297-4DD5-8524-A5B7530792F7}" type="presParOf" srcId="{447DB892-CE1F-40DC-AEB3-7C953F0E910C}" destId="{D9DDB39B-02A1-4BED-8D3B-7961FE3099B0}" srcOrd="3" destOrd="0" presId="urn:microsoft.com/office/officeart/2005/8/layout/process1"/>
    <dgm:cxn modelId="{8908F239-46A7-4752-9B39-CF82601CFC53}" type="presParOf" srcId="{D9DDB39B-02A1-4BED-8D3B-7961FE3099B0}" destId="{18806483-BC58-4649-AD74-CC1583A29179}" srcOrd="0" destOrd="0" presId="urn:microsoft.com/office/officeart/2005/8/layout/process1"/>
    <dgm:cxn modelId="{7A86B8ED-04D2-47BF-9183-E6031469D513}" type="presParOf" srcId="{447DB892-CE1F-40DC-AEB3-7C953F0E910C}" destId="{30E6F09C-355C-4FBC-AC95-421F6CBC7EBC}" srcOrd="4" destOrd="0" presId="urn:microsoft.com/office/officeart/2005/8/layout/process1"/>
    <dgm:cxn modelId="{44B7DD4F-2450-42D5-B2AE-75D856645E56}" type="presParOf" srcId="{447DB892-CE1F-40DC-AEB3-7C953F0E910C}" destId="{6D6E2F11-8934-4C5F-9665-B39C8C64A115}" srcOrd="5" destOrd="0" presId="urn:microsoft.com/office/officeart/2005/8/layout/process1"/>
    <dgm:cxn modelId="{B2679D74-E10B-4734-937E-E773A70115D5}" type="presParOf" srcId="{6D6E2F11-8934-4C5F-9665-B39C8C64A115}" destId="{4AC93DCD-9372-48F8-B573-AE804E6CE6A5}" srcOrd="0" destOrd="0" presId="urn:microsoft.com/office/officeart/2005/8/layout/process1"/>
    <dgm:cxn modelId="{21797CE6-80B1-417F-B748-21DD2374CB14}" type="presParOf" srcId="{447DB892-CE1F-40DC-AEB3-7C953F0E910C}" destId="{3C8825D2-06A2-4A59-97F0-1403FC511620}" srcOrd="6" destOrd="0" presId="urn:microsoft.com/office/officeart/2005/8/layout/process1"/>
    <dgm:cxn modelId="{E7F19AB1-3669-4170-A09F-6357DFCC99B1}" type="presParOf" srcId="{447DB892-CE1F-40DC-AEB3-7C953F0E910C}" destId="{197FB1E8-003D-4BC5-AABD-B0516940AAC6}" srcOrd="7" destOrd="0" presId="urn:microsoft.com/office/officeart/2005/8/layout/process1"/>
    <dgm:cxn modelId="{DDF40661-D51E-4297-BAB2-F3B97C2B8AE1}" type="presParOf" srcId="{197FB1E8-003D-4BC5-AABD-B0516940AAC6}" destId="{64C13243-47D7-4019-A102-075148109F42}" srcOrd="0" destOrd="0" presId="urn:microsoft.com/office/officeart/2005/8/layout/process1"/>
    <dgm:cxn modelId="{7945E37C-7F4D-4696-BA6B-D27B90308169}"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55956A80-4561-439C-92BF-A09AF9D3A91E}" type="presOf" srcId="{5BCEF3C5-B444-4D66-9549-22A2CCD3CF5F}" destId="{D9D56AA2-1D66-412A-953E-56DE8DC6F9F0}" srcOrd="1" destOrd="0" presId="urn:microsoft.com/office/officeart/2005/8/layout/process1"/>
    <dgm:cxn modelId="{F063D8F1-689A-4A90-9098-D843171B6EAD}" type="presOf" srcId="{BE3F9E1C-4A33-434B-9B0F-9A2CDF39B3C1}" destId="{B66AFA88-1921-4D7F-9CC3-20E97B812AE7}" srcOrd="0" destOrd="0" presId="urn:microsoft.com/office/officeart/2005/8/layout/process1"/>
    <dgm:cxn modelId="{BD86A397-07EF-4EC0-993A-0765F1A22C99}" type="presOf" srcId="{80C65BB1-CADB-4EEC-ADC3-3C26CA52DAB7}" destId="{3C8825D2-06A2-4A59-97F0-1403FC511620}"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278B0B31-BFB7-4CAB-BF32-098ED7B32444}" type="presOf" srcId="{0772A834-F62A-4AE3-B5C1-DFE6A224B90E}" destId="{30E6F09C-355C-4FBC-AC95-421F6CBC7EBC}" srcOrd="0" destOrd="0" presId="urn:microsoft.com/office/officeart/2005/8/layout/process1"/>
    <dgm:cxn modelId="{100B7C5C-0709-4925-98ED-7093E9A8B1F1}" type="presOf" srcId="{75C5167C-74BE-45BA-B99C-BBEFF37A6357}" destId="{4AC93DCD-9372-48F8-B573-AE804E6CE6A5}" srcOrd="1" destOrd="0" presId="urn:microsoft.com/office/officeart/2005/8/layout/process1"/>
    <dgm:cxn modelId="{E7F15022-431A-45A3-A221-A939B7C5CB3D}" type="presOf" srcId="{75C5167C-74BE-45BA-B99C-BBEFF37A6357}" destId="{6D6E2F11-8934-4C5F-9665-B39C8C64A115}" srcOrd="0" destOrd="0" presId="urn:microsoft.com/office/officeart/2005/8/layout/process1"/>
    <dgm:cxn modelId="{F00246E1-462E-4088-B972-2CE2889FE330}" type="presOf" srcId="{C9E3B094-F74C-4BEA-B960-D4DBA5FB6289}" destId="{D9DDB39B-02A1-4BED-8D3B-7961FE3099B0}"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6898D2C3-B0CC-4C1C-A814-1F9619DF4517}" type="presOf" srcId="{C9E3B094-F74C-4BEA-B960-D4DBA5FB6289}" destId="{18806483-BC58-4649-AD74-CC1583A29179}" srcOrd="1" destOrd="0" presId="urn:microsoft.com/office/officeart/2005/8/layout/process1"/>
    <dgm:cxn modelId="{2C609AD8-93A1-4DB9-962C-0A3C9271F187}" type="presOf" srcId="{BEA60252-6B91-4312-A1D7-9BE249CCBB94}" destId="{64C13243-47D7-4019-A102-075148109F42}" srcOrd="1" destOrd="0" presId="urn:microsoft.com/office/officeart/2005/8/layout/process1"/>
    <dgm:cxn modelId="{CBE7CEED-23B4-4F1B-A2BB-C20FB55D8A41}" type="presOf" srcId="{B4831321-34EE-4BD5-98B1-2FDF9EC4DBFF}" destId="{205C3EC9-6CE0-41BF-B455-2019F8E5494E}" srcOrd="0" destOrd="0" presId="urn:microsoft.com/office/officeart/2005/8/layout/process1"/>
    <dgm:cxn modelId="{7B9C2955-A588-40CE-B720-A7B7CD408B01}" type="presOf" srcId="{BEA60252-6B91-4312-A1D7-9BE249CCBB94}" destId="{197FB1E8-003D-4BC5-AABD-B0516940AAC6}"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6F43E248-14F6-4A45-BD0C-E7872F05EDE4}" type="presOf" srcId="{F2970A64-4073-41C9-AA8B-F934EF805261}" destId="{447DB892-CE1F-40DC-AEB3-7C953F0E910C}" srcOrd="0" destOrd="0" presId="urn:microsoft.com/office/officeart/2005/8/layout/process1"/>
    <dgm:cxn modelId="{5D3D3CB5-4436-4B56-A093-1130587148D5}" type="presOf" srcId="{5BCEF3C5-B444-4D66-9549-22A2CCD3CF5F}" destId="{19C44E58-001A-4A55-8872-7E5FCB27E168}"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AE7FD7EA-D0B2-4918-A235-60F6F5AF5413}" type="presOf" srcId="{A750081A-50C1-482F-AA41-0D7B9DDF4543}" destId="{0F0EC16E-273C-4885-ACBF-3C7CCB28D10B}"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952F3F23-59AF-479E-9DF9-905D44EA6643}" type="presParOf" srcId="{447DB892-CE1F-40DC-AEB3-7C953F0E910C}" destId="{B66AFA88-1921-4D7F-9CC3-20E97B812AE7}" srcOrd="0" destOrd="0" presId="urn:microsoft.com/office/officeart/2005/8/layout/process1"/>
    <dgm:cxn modelId="{69D88C3F-3FD5-46F7-974F-ADB8F7FEB7EE}" type="presParOf" srcId="{447DB892-CE1F-40DC-AEB3-7C953F0E910C}" destId="{19C44E58-001A-4A55-8872-7E5FCB27E168}" srcOrd="1" destOrd="0" presId="urn:microsoft.com/office/officeart/2005/8/layout/process1"/>
    <dgm:cxn modelId="{139365AE-503E-4B3B-A84D-1E124B62EBD0}" type="presParOf" srcId="{19C44E58-001A-4A55-8872-7E5FCB27E168}" destId="{D9D56AA2-1D66-412A-953E-56DE8DC6F9F0}" srcOrd="0" destOrd="0" presId="urn:microsoft.com/office/officeart/2005/8/layout/process1"/>
    <dgm:cxn modelId="{FE1A6446-6C37-4839-9608-EC2218910B20}" type="presParOf" srcId="{447DB892-CE1F-40DC-AEB3-7C953F0E910C}" destId="{205C3EC9-6CE0-41BF-B455-2019F8E5494E}" srcOrd="2" destOrd="0" presId="urn:microsoft.com/office/officeart/2005/8/layout/process1"/>
    <dgm:cxn modelId="{C5603678-83A0-43E8-8377-807DBCBA4C47}" type="presParOf" srcId="{447DB892-CE1F-40DC-AEB3-7C953F0E910C}" destId="{D9DDB39B-02A1-4BED-8D3B-7961FE3099B0}" srcOrd="3" destOrd="0" presId="urn:microsoft.com/office/officeart/2005/8/layout/process1"/>
    <dgm:cxn modelId="{6CE67BF7-630A-47B9-AA91-CFD8B738F301}" type="presParOf" srcId="{D9DDB39B-02A1-4BED-8D3B-7961FE3099B0}" destId="{18806483-BC58-4649-AD74-CC1583A29179}" srcOrd="0" destOrd="0" presId="urn:microsoft.com/office/officeart/2005/8/layout/process1"/>
    <dgm:cxn modelId="{517FD519-BE10-4F33-9B0B-0669B9F96F54}" type="presParOf" srcId="{447DB892-CE1F-40DC-AEB3-7C953F0E910C}" destId="{30E6F09C-355C-4FBC-AC95-421F6CBC7EBC}" srcOrd="4" destOrd="0" presId="urn:microsoft.com/office/officeart/2005/8/layout/process1"/>
    <dgm:cxn modelId="{00866701-97AA-42A1-81E2-BB8183DB4EBD}" type="presParOf" srcId="{447DB892-CE1F-40DC-AEB3-7C953F0E910C}" destId="{6D6E2F11-8934-4C5F-9665-B39C8C64A115}" srcOrd="5" destOrd="0" presId="urn:microsoft.com/office/officeart/2005/8/layout/process1"/>
    <dgm:cxn modelId="{D53063B4-8E34-4CA2-AE46-D192A93F294B}" type="presParOf" srcId="{6D6E2F11-8934-4C5F-9665-B39C8C64A115}" destId="{4AC93DCD-9372-48F8-B573-AE804E6CE6A5}" srcOrd="0" destOrd="0" presId="urn:microsoft.com/office/officeart/2005/8/layout/process1"/>
    <dgm:cxn modelId="{53E6E505-B54C-4DA6-86C0-7A0F0ACD8040}" type="presParOf" srcId="{447DB892-CE1F-40DC-AEB3-7C953F0E910C}" destId="{3C8825D2-06A2-4A59-97F0-1403FC511620}" srcOrd="6" destOrd="0" presId="urn:microsoft.com/office/officeart/2005/8/layout/process1"/>
    <dgm:cxn modelId="{D5AC6F30-2DD1-4B6E-B36F-A8BFACB07424}" type="presParOf" srcId="{447DB892-CE1F-40DC-AEB3-7C953F0E910C}" destId="{197FB1E8-003D-4BC5-AABD-B0516940AAC6}" srcOrd="7" destOrd="0" presId="urn:microsoft.com/office/officeart/2005/8/layout/process1"/>
    <dgm:cxn modelId="{01F2DD3F-0963-4B15-B080-EF640F0A3F4B}" type="presParOf" srcId="{197FB1E8-003D-4BC5-AABD-B0516940AAC6}" destId="{64C13243-47D7-4019-A102-075148109F42}" srcOrd="0" destOrd="0" presId="urn:microsoft.com/office/officeart/2005/8/layout/process1"/>
    <dgm:cxn modelId="{465F8969-F665-46C9-8BD9-BAAEB536838E}"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AD213A25-28E3-492D-8BDF-A67B2989BF70}" type="presOf" srcId="{0772A834-F62A-4AE3-B5C1-DFE6A224B90E}" destId="{30E6F09C-355C-4FBC-AC95-421F6CBC7EBC}" srcOrd="0" destOrd="0" presId="urn:microsoft.com/office/officeart/2005/8/layout/process1"/>
    <dgm:cxn modelId="{3C9066F3-BAC7-472F-83CF-536D91EBE576}" type="presOf" srcId="{5BCEF3C5-B444-4D66-9549-22A2CCD3CF5F}" destId="{19C44E58-001A-4A55-8872-7E5FCB27E168}" srcOrd="0" destOrd="0" presId="urn:microsoft.com/office/officeart/2005/8/layout/process1"/>
    <dgm:cxn modelId="{C36638C4-36B1-44A8-90A3-43E35B2C18EE}" type="presOf" srcId="{BEA60252-6B91-4312-A1D7-9BE249CCBB94}" destId="{197FB1E8-003D-4BC5-AABD-B0516940AAC6}" srcOrd="0" destOrd="0" presId="urn:microsoft.com/office/officeart/2005/8/layout/process1"/>
    <dgm:cxn modelId="{E3B488D7-A282-4C56-8228-7828EBE906C6}" type="presOf" srcId="{75C5167C-74BE-45BA-B99C-BBEFF37A6357}" destId="{4AC93DCD-9372-48F8-B573-AE804E6CE6A5}"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20DE8C88-A345-4710-B865-ED38ED4EEF51}" type="presOf" srcId="{C9E3B094-F74C-4BEA-B960-D4DBA5FB6289}" destId="{18806483-BC58-4649-AD74-CC1583A29179}" srcOrd="1" destOrd="0" presId="urn:microsoft.com/office/officeart/2005/8/layout/process1"/>
    <dgm:cxn modelId="{1396C55E-AB0A-47B4-8F4D-1A3C79683756}" type="presOf" srcId="{BEA60252-6B91-4312-A1D7-9BE249CCBB94}" destId="{64C13243-47D7-4019-A102-075148109F42}" srcOrd="1" destOrd="0" presId="urn:microsoft.com/office/officeart/2005/8/layout/process1"/>
    <dgm:cxn modelId="{7486E02B-6BBA-448A-9EDD-668ED10402E1}" type="presOf" srcId="{F2970A64-4073-41C9-AA8B-F934EF805261}" destId="{447DB892-CE1F-40DC-AEB3-7C953F0E910C}" srcOrd="0" destOrd="0" presId="urn:microsoft.com/office/officeart/2005/8/layout/process1"/>
    <dgm:cxn modelId="{9C99DF9E-07A4-4DFF-8DE0-65C823503282}" type="presOf" srcId="{C9E3B094-F74C-4BEA-B960-D4DBA5FB6289}" destId="{D9DDB39B-02A1-4BED-8D3B-7961FE3099B0}"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2995548D-1F14-4883-A100-5802E46FC6CD}" type="presOf" srcId="{A750081A-50C1-482F-AA41-0D7B9DDF4543}" destId="{0F0EC16E-273C-4885-ACBF-3C7CCB28D10B}" srcOrd="0" destOrd="0" presId="urn:microsoft.com/office/officeart/2005/8/layout/process1"/>
    <dgm:cxn modelId="{DD2626AA-5AB2-48E0-9938-7EEC6AC161AF}" type="presOf" srcId="{B4831321-34EE-4BD5-98B1-2FDF9EC4DBFF}" destId="{205C3EC9-6CE0-41BF-B455-2019F8E5494E}"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5ADDACD4-1F61-4391-A341-1DB3B053551B}" type="presOf" srcId="{5BCEF3C5-B444-4D66-9549-22A2CCD3CF5F}" destId="{D9D56AA2-1D66-412A-953E-56DE8DC6F9F0}" srcOrd="1" destOrd="0" presId="urn:microsoft.com/office/officeart/2005/8/layout/process1"/>
    <dgm:cxn modelId="{822E0E38-5E94-438D-9E09-B953D3A5789C}" type="presOf" srcId="{80C65BB1-CADB-4EEC-ADC3-3C26CA52DAB7}" destId="{3C8825D2-06A2-4A59-97F0-1403FC511620}" srcOrd="0" destOrd="0" presId="urn:microsoft.com/office/officeart/2005/8/layout/process1"/>
    <dgm:cxn modelId="{737DDB1E-5317-4849-9C69-3FF5BA9437C3}" type="presOf" srcId="{BE3F9E1C-4A33-434B-9B0F-9A2CDF39B3C1}" destId="{B66AFA88-1921-4D7F-9CC3-20E97B812AE7}"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8F4EC63F-B22B-4E4B-B326-B58021B6C3BC}" srcId="{F2970A64-4073-41C9-AA8B-F934EF805261}" destId="{80C65BB1-CADB-4EEC-ADC3-3C26CA52DAB7}" srcOrd="3" destOrd="0" parTransId="{06B9FB23-B262-4471-B5D9-8DB56B9EBF53}" sibTransId="{BEA60252-6B91-4312-A1D7-9BE249CCBB94}"/>
    <dgm:cxn modelId="{005A30A3-9509-44AA-984F-F83880963671}" type="presOf" srcId="{75C5167C-74BE-45BA-B99C-BBEFF37A6357}" destId="{6D6E2F11-8934-4C5F-9665-B39C8C64A115}" srcOrd="0" destOrd="0" presId="urn:microsoft.com/office/officeart/2005/8/layout/process1"/>
    <dgm:cxn modelId="{4B9E0207-4E46-474E-8113-B19689B9D266}" type="presParOf" srcId="{447DB892-CE1F-40DC-AEB3-7C953F0E910C}" destId="{B66AFA88-1921-4D7F-9CC3-20E97B812AE7}" srcOrd="0" destOrd="0" presId="urn:microsoft.com/office/officeart/2005/8/layout/process1"/>
    <dgm:cxn modelId="{7A9B164A-F462-4FD6-8B0D-C291F9F62AE6}" type="presParOf" srcId="{447DB892-CE1F-40DC-AEB3-7C953F0E910C}" destId="{19C44E58-001A-4A55-8872-7E5FCB27E168}" srcOrd="1" destOrd="0" presId="urn:microsoft.com/office/officeart/2005/8/layout/process1"/>
    <dgm:cxn modelId="{4A901A93-C68C-4507-8405-8416C43CF849}" type="presParOf" srcId="{19C44E58-001A-4A55-8872-7E5FCB27E168}" destId="{D9D56AA2-1D66-412A-953E-56DE8DC6F9F0}" srcOrd="0" destOrd="0" presId="urn:microsoft.com/office/officeart/2005/8/layout/process1"/>
    <dgm:cxn modelId="{8842E7F4-55D4-41D0-8647-DF2F217476AC}" type="presParOf" srcId="{447DB892-CE1F-40DC-AEB3-7C953F0E910C}" destId="{205C3EC9-6CE0-41BF-B455-2019F8E5494E}" srcOrd="2" destOrd="0" presId="urn:microsoft.com/office/officeart/2005/8/layout/process1"/>
    <dgm:cxn modelId="{D49994CD-26D1-4DA4-9F85-F618FF1F2E51}" type="presParOf" srcId="{447DB892-CE1F-40DC-AEB3-7C953F0E910C}" destId="{D9DDB39B-02A1-4BED-8D3B-7961FE3099B0}" srcOrd="3" destOrd="0" presId="urn:microsoft.com/office/officeart/2005/8/layout/process1"/>
    <dgm:cxn modelId="{1D84C66C-5C02-4D92-B341-75FDC86B2671}" type="presParOf" srcId="{D9DDB39B-02A1-4BED-8D3B-7961FE3099B0}" destId="{18806483-BC58-4649-AD74-CC1583A29179}" srcOrd="0" destOrd="0" presId="urn:microsoft.com/office/officeart/2005/8/layout/process1"/>
    <dgm:cxn modelId="{7F423207-170B-42B2-AD3C-BF1017DCE373}" type="presParOf" srcId="{447DB892-CE1F-40DC-AEB3-7C953F0E910C}" destId="{30E6F09C-355C-4FBC-AC95-421F6CBC7EBC}" srcOrd="4" destOrd="0" presId="urn:microsoft.com/office/officeart/2005/8/layout/process1"/>
    <dgm:cxn modelId="{7FD057DB-3CDD-4794-B0FF-008999C8E96D}" type="presParOf" srcId="{447DB892-CE1F-40DC-AEB3-7C953F0E910C}" destId="{6D6E2F11-8934-4C5F-9665-B39C8C64A115}" srcOrd="5" destOrd="0" presId="urn:microsoft.com/office/officeart/2005/8/layout/process1"/>
    <dgm:cxn modelId="{06FAD85B-0695-416A-8EAF-9751025A420A}" type="presParOf" srcId="{6D6E2F11-8934-4C5F-9665-B39C8C64A115}" destId="{4AC93DCD-9372-48F8-B573-AE804E6CE6A5}" srcOrd="0" destOrd="0" presId="urn:microsoft.com/office/officeart/2005/8/layout/process1"/>
    <dgm:cxn modelId="{7D768E8C-45BD-4028-9BB9-73C57C8C0B06}" type="presParOf" srcId="{447DB892-CE1F-40DC-AEB3-7C953F0E910C}" destId="{3C8825D2-06A2-4A59-97F0-1403FC511620}" srcOrd="6" destOrd="0" presId="urn:microsoft.com/office/officeart/2005/8/layout/process1"/>
    <dgm:cxn modelId="{3D0F677B-71E8-41CB-A434-CC4F5F231B3F}" type="presParOf" srcId="{447DB892-CE1F-40DC-AEB3-7C953F0E910C}" destId="{197FB1E8-003D-4BC5-AABD-B0516940AAC6}" srcOrd="7" destOrd="0" presId="urn:microsoft.com/office/officeart/2005/8/layout/process1"/>
    <dgm:cxn modelId="{6389ADC3-1E92-40CD-9749-E1D38EE5BFCE}" type="presParOf" srcId="{197FB1E8-003D-4BC5-AABD-B0516940AAC6}" destId="{64C13243-47D7-4019-A102-075148109F42}" srcOrd="0" destOrd="0" presId="urn:microsoft.com/office/officeart/2005/8/layout/process1"/>
    <dgm:cxn modelId="{1E5F7E5C-B05A-4916-8F10-551FDD0FAAAA}"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b="0" dirty="0" smtClean="0"/>
            <a:t>Schedule</a:t>
          </a:r>
          <a:endParaRPr lang="en-US" sz="2200" b="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b="1" dirty="0" smtClean="0"/>
            <a:t>Validation</a:t>
          </a:r>
          <a:endParaRPr lang="en-US" sz="2200" b="1"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0" dirty="0" smtClean="0"/>
            <a:t>Approach</a:t>
          </a:r>
          <a:endParaRPr lang="en-US" sz="2200" b="0"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480CE987-F616-46FB-9462-E73BDC2B5D27}" type="presOf" srcId="{C9E3B094-F74C-4BEA-B960-D4DBA5FB6289}" destId="{D9DDB39B-02A1-4BED-8D3B-7961FE3099B0}"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F4B080E3-42C8-41B3-8A22-FC576C321B70}" type="presOf" srcId="{BE3F9E1C-4A33-434B-9B0F-9A2CDF39B3C1}" destId="{B66AFA88-1921-4D7F-9CC3-20E97B812AE7}" srcOrd="0" destOrd="0" presId="urn:microsoft.com/office/officeart/2005/8/layout/process1"/>
    <dgm:cxn modelId="{B99C74F3-A1CA-47F7-A152-CCF55C63A9A5}" type="presOf" srcId="{BEA60252-6B91-4312-A1D7-9BE249CCBB94}" destId="{64C13243-47D7-4019-A102-075148109F42}" srcOrd="1" destOrd="0" presId="urn:microsoft.com/office/officeart/2005/8/layout/process1"/>
    <dgm:cxn modelId="{20DE3CEE-205A-492E-99B8-5C4B20936DA7}" type="presOf" srcId="{BEA60252-6B91-4312-A1D7-9BE249CCBB94}" destId="{197FB1E8-003D-4BC5-AABD-B0516940AAC6}" srcOrd="0" destOrd="0" presId="urn:microsoft.com/office/officeart/2005/8/layout/process1"/>
    <dgm:cxn modelId="{595C4676-251C-41C2-B14B-9A1E46E50EC1}" type="presOf" srcId="{75C5167C-74BE-45BA-B99C-BBEFF37A6357}" destId="{4AC93DCD-9372-48F8-B573-AE804E6CE6A5}" srcOrd="1" destOrd="0" presId="urn:microsoft.com/office/officeart/2005/8/layout/process1"/>
    <dgm:cxn modelId="{C261635E-7E68-43E4-B67E-5B2CD352F671}" type="presOf" srcId="{75C5167C-74BE-45BA-B99C-BBEFF37A6357}" destId="{6D6E2F11-8934-4C5F-9665-B39C8C64A115}"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6A7A1526-E686-4FEE-8721-4146678ED353}" type="presOf" srcId="{A750081A-50C1-482F-AA41-0D7B9DDF4543}" destId="{0F0EC16E-273C-4885-ACBF-3C7CCB28D10B}"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944039D5-A7AE-4605-AF47-8475B684B98A}" type="presOf" srcId="{C9E3B094-F74C-4BEA-B960-D4DBA5FB6289}" destId="{18806483-BC58-4649-AD74-CC1583A29179}" srcOrd="1" destOrd="0" presId="urn:microsoft.com/office/officeart/2005/8/layout/process1"/>
    <dgm:cxn modelId="{A1CFC978-386D-4F16-BA8D-5C58DB1E80A1}" type="presOf" srcId="{80C65BB1-CADB-4EEC-ADC3-3C26CA52DAB7}" destId="{3C8825D2-06A2-4A59-97F0-1403FC511620}"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77A7FADC-E270-4A8F-8353-30BB74B98CC4}" type="presOf" srcId="{B4831321-34EE-4BD5-98B1-2FDF9EC4DBFF}" destId="{205C3EC9-6CE0-41BF-B455-2019F8E5494E}"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F9A3E26F-C650-4B9F-9681-05AF601E3738}" type="presOf" srcId="{5BCEF3C5-B444-4D66-9549-22A2CCD3CF5F}" destId="{19C44E58-001A-4A55-8872-7E5FCB27E168}" srcOrd="0" destOrd="0" presId="urn:microsoft.com/office/officeart/2005/8/layout/process1"/>
    <dgm:cxn modelId="{54189B42-21DB-4657-85EA-2A3717329476}" type="presOf" srcId="{0772A834-F62A-4AE3-B5C1-DFE6A224B90E}" destId="{30E6F09C-355C-4FBC-AC95-421F6CBC7EBC}" srcOrd="0" destOrd="0" presId="urn:microsoft.com/office/officeart/2005/8/layout/process1"/>
    <dgm:cxn modelId="{61764BEC-07CE-4BED-BE40-0D244404C222}" type="presOf" srcId="{5BCEF3C5-B444-4D66-9549-22A2CCD3CF5F}" destId="{D9D56AA2-1D66-412A-953E-56DE8DC6F9F0}" srcOrd="1" destOrd="0" presId="urn:microsoft.com/office/officeart/2005/8/layout/process1"/>
    <dgm:cxn modelId="{16CC7A77-352A-4431-8EF0-EBDAD3C18C52}" type="presOf" srcId="{F2970A64-4073-41C9-AA8B-F934EF805261}" destId="{447DB892-CE1F-40DC-AEB3-7C953F0E910C}" srcOrd="0" destOrd="0" presId="urn:microsoft.com/office/officeart/2005/8/layout/process1"/>
    <dgm:cxn modelId="{B59ED63A-EBB5-4FB8-A4A4-C33368D8949C}" type="presParOf" srcId="{447DB892-CE1F-40DC-AEB3-7C953F0E910C}" destId="{B66AFA88-1921-4D7F-9CC3-20E97B812AE7}" srcOrd="0" destOrd="0" presId="urn:microsoft.com/office/officeart/2005/8/layout/process1"/>
    <dgm:cxn modelId="{696F1585-F080-4C7E-A180-5149B2CF8EAA}" type="presParOf" srcId="{447DB892-CE1F-40DC-AEB3-7C953F0E910C}" destId="{19C44E58-001A-4A55-8872-7E5FCB27E168}" srcOrd="1" destOrd="0" presId="urn:microsoft.com/office/officeart/2005/8/layout/process1"/>
    <dgm:cxn modelId="{1715047C-781F-498C-924A-FE4086523A20}" type="presParOf" srcId="{19C44E58-001A-4A55-8872-7E5FCB27E168}" destId="{D9D56AA2-1D66-412A-953E-56DE8DC6F9F0}" srcOrd="0" destOrd="0" presId="urn:microsoft.com/office/officeart/2005/8/layout/process1"/>
    <dgm:cxn modelId="{CB6B614B-E094-44BD-BE9C-15E4FA1B0521}" type="presParOf" srcId="{447DB892-CE1F-40DC-AEB3-7C953F0E910C}" destId="{205C3EC9-6CE0-41BF-B455-2019F8E5494E}" srcOrd="2" destOrd="0" presId="urn:microsoft.com/office/officeart/2005/8/layout/process1"/>
    <dgm:cxn modelId="{0BC4AC7D-9A4D-47D4-B221-11C9F760C97D}" type="presParOf" srcId="{447DB892-CE1F-40DC-AEB3-7C953F0E910C}" destId="{D9DDB39B-02A1-4BED-8D3B-7961FE3099B0}" srcOrd="3" destOrd="0" presId="urn:microsoft.com/office/officeart/2005/8/layout/process1"/>
    <dgm:cxn modelId="{FF6064B9-2F8D-436A-B569-982E2A7105EC}" type="presParOf" srcId="{D9DDB39B-02A1-4BED-8D3B-7961FE3099B0}" destId="{18806483-BC58-4649-AD74-CC1583A29179}" srcOrd="0" destOrd="0" presId="urn:microsoft.com/office/officeart/2005/8/layout/process1"/>
    <dgm:cxn modelId="{B9A7ADA4-2EA3-45AE-81A1-773AA216710C}" type="presParOf" srcId="{447DB892-CE1F-40DC-AEB3-7C953F0E910C}" destId="{30E6F09C-355C-4FBC-AC95-421F6CBC7EBC}" srcOrd="4" destOrd="0" presId="urn:microsoft.com/office/officeart/2005/8/layout/process1"/>
    <dgm:cxn modelId="{AA39265D-B4C7-4458-95A4-A570EB658533}" type="presParOf" srcId="{447DB892-CE1F-40DC-AEB3-7C953F0E910C}" destId="{6D6E2F11-8934-4C5F-9665-B39C8C64A115}" srcOrd="5" destOrd="0" presId="urn:microsoft.com/office/officeart/2005/8/layout/process1"/>
    <dgm:cxn modelId="{8FBBDAA9-50D9-4744-B52A-530FCA43F5BA}" type="presParOf" srcId="{6D6E2F11-8934-4C5F-9665-B39C8C64A115}" destId="{4AC93DCD-9372-48F8-B573-AE804E6CE6A5}" srcOrd="0" destOrd="0" presId="urn:microsoft.com/office/officeart/2005/8/layout/process1"/>
    <dgm:cxn modelId="{A6459C2C-B628-496E-BFB7-EF8966A54DEE}" type="presParOf" srcId="{447DB892-CE1F-40DC-AEB3-7C953F0E910C}" destId="{3C8825D2-06A2-4A59-97F0-1403FC511620}" srcOrd="6" destOrd="0" presId="urn:microsoft.com/office/officeart/2005/8/layout/process1"/>
    <dgm:cxn modelId="{02C36024-F42C-4650-81A1-3B46502C50FE}" type="presParOf" srcId="{447DB892-CE1F-40DC-AEB3-7C953F0E910C}" destId="{197FB1E8-003D-4BC5-AABD-B0516940AAC6}" srcOrd="7" destOrd="0" presId="urn:microsoft.com/office/officeart/2005/8/layout/process1"/>
    <dgm:cxn modelId="{F327DECE-2B43-4850-BE70-84EAB8608B45}" type="presParOf" srcId="{197FB1E8-003D-4BC5-AABD-B0516940AAC6}" destId="{64C13243-47D7-4019-A102-075148109F42}" srcOrd="0" destOrd="0" presId="urn:microsoft.com/office/officeart/2005/8/layout/process1"/>
    <dgm:cxn modelId="{BEBBF44B-D6D5-4A97-89AD-2741D2F55574}"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b="0" dirty="0" smtClean="0"/>
            <a:t>Schedule</a:t>
          </a:r>
          <a:endParaRPr lang="en-US" sz="2200" b="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b="1" dirty="0" smtClean="0"/>
            <a:t>Validation</a:t>
          </a:r>
          <a:endParaRPr lang="en-US" sz="2200" b="1"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0" dirty="0" smtClean="0"/>
            <a:t>Approach</a:t>
          </a:r>
          <a:endParaRPr lang="en-US" sz="2200" b="0"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585AADDC-21FD-314D-B690-100858217514}" type="presOf" srcId="{B4831321-34EE-4BD5-98B1-2FDF9EC4DBFF}" destId="{205C3EC9-6CE0-41BF-B455-2019F8E5494E}" srcOrd="0" destOrd="0" presId="urn:microsoft.com/office/officeart/2005/8/layout/process1"/>
    <dgm:cxn modelId="{4433FFA8-3AD3-6C41-B112-B07E449B0745}" type="presOf" srcId="{BE3F9E1C-4A33-434B-9B0F-9A2CDF39B3C1}" destId="{B66AFA88-1921-4D7F-9CC3-20E97B812AE7}" srcOrd="0" destOrd="0" presId="urn:microsoft.com/office/officeart/2005/8/layout/process1"/>
    <dgm:cxn modelId="{9D5CB159-0A2D-F249-8279-4C8266A51864}" type="presOf" srcId="{5BCEF3C5-B444-4D66-9549-22A2CCD3CF5F}" destId="{D9D56AA2-1D66-412A-953E-56DE8DC6F9F0}" srcOrd="1" destOrd="0" presId="urn:microsoft.com/office/officeart/2005/8/layout/process1"/>
    <dgm:cxn modelId="{D4B4D67D-3358-9F4C-8D86-56CC402589F5}" type="presOf" srcId="{C9E3B094-F74C-4BEA-B960-D4DBA5FB6289}" destId="{18806483-BC58-4649-AD74-CC1583A29179}"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C58386D7-5274-504A-8DBC-46B79AB53B96}" type="presOf" srcId="{BEA60252-6B91-4312-A1D7-9BE249CCBB94}" destId="{64C13243-47D7-4019-A102-075148109F42}" srcOrd="1" destOrd="0" presId="urn:microsoft.com/office/officeart/2005/8/layout/process1"/>
    <dgm:cxn modelId="{F3CAAB22-234C-A940-B75A-6A910A788E87}" type="presOf" srcId="{75C5167C-74BE-45BA-B99C-BBEFF37A6357}" destId="{4AC93DCD-9372-48F8-B573-AE804E6CE6A5}" srcOrd="1" destOrd="0" presId="urn:microsoft.com/office/officeart/2005/8/layout/process1"/>
    <dgm:cxn modelId="{D1BD4656-4A3E-B14F-881F-69DA702756D3}" type="presOf" srcId="{80C65BB1-CADB-4EEC-ADC3-3C26CA52DAB7}" destId="{3C8825D2-06A2-4A59-97F0-1403FC511620}" srcOrd="0" destOrd="0" presId="urn:microsoft.com/office/officeart/2005/8/layout/process1"/>
    <dgm:cxn modelId="{FAAAD835-1493-F148-A6A9-908340C96C84}" type="presOf" srcId="{75C5167C-74BE-45BA-B99C-BBEFF37A6357}" destId="{6D6E2F11-8934-4C5F-9665-B39C8C64A115}" srcOrd="0" destOrd="0" presId="urn:microsoft.com/office/officeart/2005/8/layout/process1"/>
    <dgm:cxn modelId="{6CC68ECD-AE6F-2B4B-8D3D-65B2E9E0F2E7}" type="presOf" srcId="{A750081A-50C1-482F-AA41-0D7B9DDF4543}" destId="{0F0EC16E-273C-4885-ACBF-3C7CCB28D10B}"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A6CC553F-C483-7941-BC84-B8100503CD85}" type="presOf" srcId="{5BCEF3C5-B444-4D66-9549-22A2CCD3CF5F}" destId="{19C44E58-001A-4A55-8872-7E5FCB27E168}" srcOrd="0" destOrd="0" presId="urn:microsoft.com/office/officeart/2005/8/layout/process1"/>
    <dgm:cxn modelId="{08D31542-1EFD-EB47-9E92-493A4F61289E}" type="presOf" srcId="{C9E3B094-F74C-4BEA-B960-D4DBA5FB6289}" destId="{D9DDB39B-02A1-4BED-8D3B-7961FE3099B0}"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FADECE88-D30A-5843-868E-F5183D36C797}" type="presOf" srcId="{BEA60252-6B91-4312-A1D7-9BE249CCBB94}" destId="{197FB1E8-003D-4BC5-AABD-B0516940AAC6}" srcOrd="0" destOrd="0" presId="urn:microsoft.com/office/officeart/2005/8/layout/process1"/>
    <dgm:cxn modelId="{1154F697-E24E-1B44-B970-11B4C0AA00D2}" type="presOf" srcId="{F2970A64-4073-41C9-AA8B-F934EF805261}" destId="{447DB892-CE1F-40DC-AEB3-7C953F0E910C}" srcOrd="0" destOrd="0" presId="urn:microsoft.com/office/officeart/2005/8/layout/process1"/>
    <dgm:cxn modelId="{18669B55-5BA8-184E-A17A-2B3A9EAC7D8D}" type="presOf" srcId="{0772A834-F62A-4AE3-B5C1-DFE6A224B90E}" destId="{30E6F09C-355C-4FBC-AC95-421F6CBC7EBC}"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8F4EC63F-B22B-4E4B-B326-B58021B6C3BC}" srcId="{F2970A64-4073-41C9-AA8B-F934EF805261}" destId="{80C65BB1-CADB-4EEC-ADC3-3C26CA52DAB7}" srcOrd="3" destOrd="0" parTransId="{06B9FB23-B262-4471-B5D9-8DB56B9EBF53}" sibTransId="{BEA60252-6B91-4312-A1D7-9BE249CCBB94}"/>
    <dgm:cxn modelId="{6A496057-4D14-9244-81CA-F73679A5DEC9}" type="presParOf" srcId="{447DB892-CE1F-40DC-AEB3-7C953F0E910C}" destId="{B66AFA88-1921-4D7F-9CC3-20E97B812AE7}" srcOrd="0" destOrd="0" presId="urn:microsoft.com/office/officeart/2005/8/layout/process1"/>
    <dgm:cxn modelId="{DED3DC47-1E68-4645-BEFA-57A039D90C15}" type="presParOf" srcId="{447DB892-CE1F-40DC-AEB3-7C953F0E910C}" destId="{19C44E58-001A-4A55-8872-7E5FCB27E168}" srcOrd="1" destOrd="0" presId="urn:microsoft.com/office/officeart/2005/8/layout/process1"/>
    <dgm:cxn modelId="{617ADDCC-4BBF-3E4A-9026-C2C3B9DC9FA8}" type="presParOf" srcId="{19C44E58-001A-4A55-8872-7E5FCB27E168}" destId="{D9D56AA2-1D66-412A-953E-56DE8DC6F9F0}" srcOrd="0" destOrd="0" presId="urn:microsoft.com/office/officeart/2005/8/layout/process1"/>
    <dgm:cxn modelId="{5B4F4626-9E2C-C14F-983B-BF972F547326}" type="presParOf" srcId="{447DB892-CE1F-40DC-AEB3-7C953F0E910C}" destId="{205C3EC9-6CE0-41BF-B455-2019F8E5494E}" srcOrd="2" destOrd="0" presId="urn:microsoft.com/office/officeart/2005/8/layout/process1"/>
    <dgm:cxn modelId="{F98285C1-AD2D-A64C-A244-5E3DFD746D51}" type="presParOf" srcId="{447DB892-CE1F-40DC-AEB3-7C953F0E910C}" destId="{D9DDB39B-02A1-4BED-8D3B-7961FE3099B0}" srcOrd="3" destOrd="0" presId="urn:microsoft.com/office/officeart/2005/8/layout/process1"/>
    <dgm:cxn modelId="{24F3CD3E-D881-F141-B10F-8B4C3D8C4197}" type="presParOf" srcId="{D9DDB39B-02A1-4BED-8D3B-7961FE3099B0}" destId="{18806483-BC58-4649-AD74-CC1583A29179}" srcOrd="0" destOrd="0" presId="urn:microsoft.com/office/officeart/2005/8/layout/process1"/>
    <dgm:cxn modelId="{95CCD726-B1F1-834D-95D5-75A16C7434E9}" type="presParOf" srcId="{447DB892-CE1F-40DC-AEB3-7C953F0E910C}" destId="{30E6F09C-355C-4FBC-AC95-421F6CBC7EBC}" srcOrd="4" destOrd="0" presId="urn:microsoft.com/office/officeart/2005/8/layout/process1"/>
    <dgm:cxn modelId="{44922DDF-405F-CE42-9FB9-51BD3C63CBAA}" type="presParOf" srcId="{447DB892-CE1F-40DC-AEB3-7C953F0E910C}" destId="{6D6E2F11-8934-4C5F-9665-B39C8C64A115}" srcOrd="5" destOrd="0" presId="urn:microsoft.com/office/officeart/2005/8/layout/process1"/>
    <dgm:cxn modelId="{64D41152-5DF0-1A4F-AD7B-3B103F1A1B33}" type="presParOf" srcId="{6D6E2F11-8934-4C5F-9665-B39C8C64A115}" destId="{4AC93DCD-9372-48F8-B573-AE804E6CE6A5}" srcOrd="0" destOrd="0" presId="urn:microsoft.com/office/officeart/2005/8/layout/process1"/>
    <dgm:cxn modelId="{98B51D34-DFAA-AD42-B55E-6E4ED5B0B37B}" type="presParOf" srcId="{447DB892-CE1F-40DC-AEB3-7C953F0E910C}" destId="{3C8825D2-06A2-4A59-97F0-1403FC511620}" srcOrd="6" destOrd="0" presId="urn:microsoft.com/office/officeart/2005/8/layout/process1"/>
    <dgm:cxn modelId="{FF6A7956-7923-A94D-8EC5-3394D0D5330C}" type="presParOf" srcId="{447DB892-CE1F-40DC-AEB3-7C953F0E910C}" destId="{197FB1E8-003D-4BC5-AABD-B0516940AAC6}" srcOrd="7" destOrd="0" presId="urn:microsoft.com/office/officeart/2005/8/layout/process1"/>
    <dgm:cxn modelId="{0A8F5E8D-B5DC-EC42-BAE0-12552E9A30B7}" type="presParOf" srcId="{197FB1E8-003D-4BC5-AABD-B0516940AAC6}" destId="{64C13243-47D7-4019-A102-075148109F42}" srcOrd="0" destOrd="0" presId="urn:microsoft.com/office/officeart/2005/8/layout/process1"/>
    <dgm:cxn modelId="{765D1DBC-4153-424A-8E06-CAFBEFBE8B75}"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82EBBEB-02CA-450A-ADF0-7E1C99D8D2D1}" type="doc">
      <dgm:prSet loTypeId="urn:microsoft.com/office/officeart/2005/8/layout/hProcess11" loCatId="process" qsTypeId="urn:microsoft.com/office/officeart/2005/8/quickstyle/simple4" qsCatId="simple" csTypeId="urn:microsoft.com/office/officeart/2005/8/colors/colorful4" csCatId="colorful" phldr="1"/>
      <dgm:spPr/>
    </dgm:pt>
    <dgm:pt modelId="{11AE9903-8A7D-40BB-AF2D-0827DA2C4880}">
      <dgm:prSet phldrT="[Text]" custT="1"/>
      <dgm:spPr/>
      <dgm:t>
        <a:bodyPr/>
        <a:lstStyle/>
        <a:p>
          <a:r>
            <a:rPr lang="en-US" sz="1200" dirty="0" smtClean="0"/>
            <a:t>DCPP / UCPP Exact Solvers</a:t>
          </a:r>
          <a:endParaRPr lang="en-US" sz="1200" dirty="0"/>
        </a:p>
      </dgm:t>
    </dgm:pt>
    <dgm:pt modelId="{92C6F6EE-E440-4C94-A517-2DE87BF86B82}" type="parTrans" cxnId="{040B7B91-68A6-40D3-BEEC-086C3609372F}">
      <dgm:prSet/>
      <dgm:spPr/>
      <dgm:t>
        <a:bodyPr/>
        <a:lstStyle/>
        <a:p>
          <a:endParaRPr lang="en-US"/>
        </a:p>
      </dgm:t>
    </dgm:pt>
    <dgm:pt modelId="{D399CA55-417C-43BC-A648-1F4C0D1A7548}" type="sibTrans" cxnId="{040B7B91-68A6-40D3-BEEC-086C3609372F}">
      <dgm:prSet/>
      <dgm:spPr/>
      <dgm:t>
        <a:bodyPr/>
        <a:lstStyle/>
        <a:p>
          <a:endParaRPr lang="en-US"/>
        </a:p>
      </dgm:t>
    </dgm:pt>
    <dgm:pt modelId="{C2FA0BAB-FDC3-4AE0-86F6-722946E72E0B}">
      <dgm:prSet phldrT="[Text]" custT="1"/>
      <dgm:spPr/>
      <dgm:t>
        <a:bodyPr/>
        <a:lstStyle/>
        <a:p>
          <a:r>
            <a:rPr lang="en-US" sz="1200" dirty="0" smtClean="0"/>
            <a:t>September / October</a:t>
          </a:r>
          <a:endParaRPr lang="en-US" sz="1200" dirty="0"/>
        </a:p>
      </dgm:t>
    </dgm:pt>
    <dgm:pt modelId="{454D0620-CEC4-4301-B58F-41BB41515ADA}" type="parTrans" cxnId="{13754B84-DA63-4B79-92D3-5545467E8F13}">
      <dgm:prSet/>
      <dgm:spPr/>
      <dgm:t>
        <a:bodyPr/>
        <a:lstStyle/>
        <a:p>
          <a:endParaRPr lang="en-US"/>
        </a:p>
      </dgm:t>
    </dgm:pt>
    <dgm:pt modelId="{92746BDE-2C78-41A4-B63E-702BC0013A17}" type="sibTrans" cxnId="{13754B84-DA63-4B79-92D3-5545467E8F13}">
      <dgm:prSet/>
      <dgm:spPr/>
      <dgm:t>
        <a:bodyPr/>
        <a:lstStyle/>
        <a:p>
          <a:endParaRPr lang="en-US"/>
        </a:p>
      </dgm:t>
    </dgm:pt>
    <dgm:pt modelId="{1C0E0690-0D28-498A-9713-AAA00D9F988C}">
      <dgm:prSet phldrT="[Text]" custT="1"/>
      <dgm:spPr/>
      <dgm:t>
        <a:bodyPr/>
        <a:lstStyle/>
        <a:p>
          <a:r>
            <a:rPr lang="en-US" sz="1200" dirty="0" smtClean="0"/>
            <a:t>MCPP Heuristics</a:t>
          </a:r>
          <a:endParaRPr lang="en-US" sz="1200" dirty="0"/>
        </a:p>
      </dgm:t>
    </dgm:pt>
    <dgm:pt modelId="{20FDDFC3-5A94-4CF6-810E-1E90F9A3B358}" type="parTrans" cxnId="{EDB18B3F-E7D9-4B83-B7F5-951359A51026}">
      <dgm:prSet/>
      <dgm:spPr/>
      <dgm:t>
        <a:bodyPr/>
        <a:lstStyle/>
        <a:p>
          <a:endParaRPr lang="en-US"/>
        </a:p>
      </dgm:t>
    </dgm:pt>
    <dgm:pt modelId="{15990F3A-020E-4F6E-8FAA-5A892B027742}" type="sibTrans" cxnId="{EDB18B3F-E7D9-4B83-B7F5-951359A51026}">
      <dgm:prSet/>
      <dgm:spPr/>
      <dgm:t>
        <a:bodyPr/>
        <a:lstStyle/>
        <a:p>
          <a:endParaRPr lang="en-US"/>
        </a:p>
      </dgm:t>
    </dgm:pt>
    <dgm:pt modelId="{814FBD6B-E8B9-4A8A-99A6-3C744024F994}">
      <dgm:prSet phldrT="[Text]" custT="1"/>
      <dgm:spPr/>
      <dgm:t>
        <a:bodyPr/>
        <a:lstStyle/>
        <a:p>
          <a:r>
            <a:rPr lang="en-US" sz="1200" dirty="0" smtClean="0"/>
            <a:t>November</a:t>
          </a:r>
          <a:endParaRPr lang="en-US" sz="1200" dirty="0"/>
        </a:p>
      </dgm:t>
    </dgm:pt>
    <dgm:pt modelId="{AE47D0DD-79C5-4DC7-8A18-862C95366DE5}" type="parTrans" cxnId="{986B94E3-352B-4CB1-8562-C383188E02D7}">
      <dgm:prSet/>
      <dgm:spPr/>
      <dgm:t>
        <a:bodyPr/>
        <a:lstStyle/>
        <a:p>
          <a:endParaRPr lang="en-US"/>
        </a:p>
      </dgm:t>
    </dgm:pt>
    <dgm:pt modelId="{ABC08D6C-03A8-45C5-9D67-9A046D3CA252}" type="sibTrans" cxnId="{986B94E3-352B-4CB1-8562-C383188E02D7}">
      <dgm:prSet/>
      <dgm:spPr/>
      <dgm:t>
        <a:bodyPr/>
        <a:lstStyle/>
        <a:p>
          <a:endParaRPr lang="en-US"/>
        </a:p>
      </dgm:t>
    </dgm:pt>
    <dgm:pt modelId="{30E7E69C-CFDD-4141-8033-E02187194337}">
      <dgm:prSet phldrT="[Text]" custT="1"/>
      <dgm:spPr/>
      <dgm:t>
        <a:bodyPr/>
        <a:lstStyle/>
        <a:p>
          <a:r>
            <a:rPr lang="en-US" sz="1200" dirty="0" smtClean="0"/>
            <a:t>WPP Heuristics</a:t>
          </a:r>
          <a:endParaRPr lang="en-US" sz="1200" dirty="0"/>
        </a:p>
      </dgm:t>
    </dgm:pt>
    <dgm:pt modelId="{497FA2C5-344C-4358-A83D-19A6BA41A8C9}" type="parTrans" cxnId="{4961989C-B8C3-45EF-93AF-E20A5C24D9C1}">
      <dgm:prSet/>
      <dgm:spPr/>
      <dgm:t>
        <a:bodyPr/>
        <a:lstStyle/>
        <a:p>
          <a:endParaRPr lang="en-US"/>
        </a:p>
      </dgm:t>
    </dgm:pt>
    <dgm:pt modelId="{0B3221A2-15F9-4128-8E4D-76E36777D374}" type="sibTrans" cxnId="{4961989C-B8C3-45EF-93AF-E20A5C24D9C1}">
      <dgm:prSet/>
      <dgm:spPr/>
      <dgm:t>
        <a:bodyPr/>
        <a:lstStyle/>
        <a:p>
          <a:endParaRPr lang="en-US"/>
        </a:p>
      </dgm:t>
    </dgm:pt>
    <dgm:pt modelId="{58E0917B-7C9B-4987-80F4-1B70ACE949A4}">
      <dgm:prSet phldrT="[Text]" custT="1"/>
      <dgm:spPr/>
      <dgm:t>
        <a:bodyPr/>
        <a:lstStyle/>
        <a:p>
          <a:r>
            <a:rPr lang="en-US" sz="1200" dirty="0" smtClean="0"/>
            <a:t>December</a:t>
          </a:r>
          <a:endParaRPr lang="en-US" sz="1200" dirty="0"/>
        </a:p>
      </dgm:t>
    </dgm:pt>
    <dgm:pt modelId="{D07A6525-9DFD-4263-8BA1-23A50BDAA9FD}" type="parTrans" cxnId="{BA6C4EDD-F687-41F1-8035-65E00B847C4A}">
      <dgm:prSet/>
      <dgm:spPr/>
      <dgm:t>
        <a:bodyPr/>
        <a:lstStyle/>
        <a:p>
          <a:endParaRPr lang="en-US"/>
        </a:p>
      </dgm:t>
    </dgm:pt>
    <dgm:pt modelId="{8020FF4A-7A02-4CDA-A7F2-7BB6B31E335B}" type="sibTrans" cxnId="{BA6C4EDD-F687-41F1-8035-65E00B847C4A}">
      <dgm:prSet/>
      <dgm:spPr/>
      <dgm:t>
        <a:bodyPr/>
        <a:lstStyle/>
        <a:p>
          <a:endParaRPr lang="en-US"/>
        </a:p>
      </dgm:t>
    </dgm:pt>
    <dgm:pt modelId="{70FC1ADB-F403-4C8D-9765-CD47B92C50B7}">
      <dgm:prSet phldrT="[Text]" custT="1"/>
      <dgm:spPr/>
      <dgm:t>
        <a:bodyPr/>
        <a:lstStyle/>
        <a:p>
          <a:r>
            <a:rPr lang="en-US" sz="1200" dirty="0" smtClean="0"/>
            <a:t>DRPP</a:t>
          </a:r>
          <a:endParaRPr lang="en-US" sz="1200" dirty="0"/>
        </a:p>
      </dgm:t>
    </dgm:pt>
    <dgm:pt modelId="{AF5826A2-D9AF-42A1-B720-8C9AE2511BE7}" type="parTrans" cxnId="{65082B81-04CE-4B76-B6CB-24846B054540}">
      <dgm:prSet/>
      <dgm:spPr/>
      <dgm:t>
        <a:bodyPr/>
        <a:lstStyle/>
        <a:p>
          <a:endParaRPr lang="en-US"/>
        </a:p>
      </dgm:t>
    </dgm:pt>
    <dgm:pt modelId="{7E5A4FDA-44F3-4D74-8C6E-10EFF615E7FD}" type="sibTrans" cxnId="{65082B81-04CE-4B76-B6CB-24846B054540}">
      <dgm:prSet/>
      <dgm:spPr/>
      <dgm:t>
        <a:bodyPr/>
        <a:lstStyle/>
        <a:p>
          <a:endParaRPr lang="en-US"/>
        </a:p>
      </dgm:t>
    </dgm:pt>
    <dgm:pt modelId="{309755A1-CC05-44A2-9B1C-44B820106082}">
      <dgm:prSet phldrT="[Text]" custT="1"/>
      <dgm:spPr/>
      <dgm:t>
        <a:bodyPr/>
        <a:lstStyle/>
        <a:p>
          <a:r>
            <a:rPr lang="en-US" sz="1200" dirty="0" smtClean="0"/>
            <a:t>January</a:t>
          </a:r>
          <a:endParaRPr lang="en-US" sz="1200" dirty="0"/>
        </a:p>
      </dgm:t>
    </dgm:pt>
    <dgm:pt modelId="{0FD7F4A2-DE24-4EDE-BFEE-8D94B9D79D1D}" type="parTrans" cxnId="{D8D41491-C1F7-4853-9F40-3B11412BFE85}">
      <dgm:prSet/>
      <dgm:spPr/>
      <dgm:t>
        <a:bodyPr/>
        <a:lstStyle/>
        <a:p>
          <a:endParaRPr lang="en-US"/>
        </a:p>
      </dgm:t>
    </dgm:pt>
    <dgm:pt modelId="{DB71068F-7E6C-4275-A6F7-FE84703920EE}" type="sibTrans" cxnId="{D8D41491-C1F7-4853-9F40-3B11412BFE85}">
      <dgm:prSet/>
      <dgm:spPr/>
      <dgm:t>
        <a:bodyPr/>
        <a:lstStyle/>
        <a:p>
          <a:endParaRPr lang="en-US"/>
        </a:p>
      </dgm:t>
    </dgm:pt>
    <dgm:pt modelId="{995A1454-1744-47A0-9EA0-ADD8F0B949A8}">
      <dgm:prSet phldrT="[Text]" custT="1"/>
      <dgm:spPr/>
      <dgm:t>
        <a:bodyPr/>
        <a:lstStyle/>
        <a:p>
          <a:r>
            <a:rPr lang="en-US" sz="1200" dirty="0" smtClean="0"/>
            <a:t>Performance Optimization / Tuning</a:t>
          </a:r>
          <a:endParaRPr lang="en-US" sz="1200" dirty="0"/>
        </a:p>
      </dgm:t>
    </dgm:pt>
    <dgm:pt modelId="{05E5A0CC-2942-4506-B841-382089CE30C4}" type="parTrans" cxnId="{ACBD6BCB-C5A9-43C2-976D-956B0E2958CF}">
      <dgm:prSet/>
      <dgm:spPr/>
      <dgm:t>
        <a:bodyPr/>
        <a:lstStyle/>
        <a:p>
          <a:endParaRPr lang="en-US"/>
        </a:p>
      </dgm:t>
    </dgm:pt>
    <dgm:pt modelId="{545273A2-D1D0-4ADE-B97D-384AD2E19D22}" type="sibTrans" cxnId="{ACBD6BCB-C5A9-43C2-976D-956B0E2958CF}">
      <dgm:prSet/>
      <dgm:spPr/>
      <dgm:t>
        <a:bodyPr/>
        <a:lstStyle/>
        <a:p>
          <a:endParaRPr lang="en-US"/>
        </a:p>
      </dgm:t>
    </dgm:pt>
    <dgm:pt modelId="{E6570FA3-1807-4E38-90CA-A90EF303EF02}">
      <dgm:prSet phldrT="[Text]" custT="1"/>
      <dgm:spPr/>
      <dgm:t>
        <a:bodyPr/>
        <a:lstStyle/>
        <a:p>
          <a:r>
            <a:rPr lang="en-US" sz="1200" dirty="0" smtClean="0"/>
            <a:t>Extensibility (CPLEX / </a:t>
          </a:r>
          <a:r>
            <a:rPr lang="en-US" sz="1200" dirty="0" err="1" smtClean="0"/>
            <a:t>Gurobi</a:t>
          </a:r>
          <a:r>
            <a:rPr lang="en-US" sz="1200" dirty="0" smtClean="0"/>
            <a:t>, </a:t>
          </a:r>
          <a:r>
            <a:rPr lang="en-US" sz="1200" dirty="0" err="1" smtClean="0"/>
            <a:t>Gephi</a:t>
          </a:r>
          <a:r>
            <a:rPr lang="en-US" sz="1200" dirty="0" smtClean="0"/>
            <a:t> / </a:t>
          </a:r>
          <a:r>
            <a:rPr lang="en-US" sz="1200" dirty="0" err="1" smtClean="0"/>
            <a:t>Graphviz</a:t>
          </a:r>
          <a:r>
            <a:rPr lang="en-US" sz="1200" dirty="0" smtClean="0"/>
            <a:t>)</a:t>
          </a:r>
          <a:endParaRPr lang="en-US" sz="1200" dirty="0"/>
        </a:p>
      </dgm:t>
    </dgm:pt>
    <dgm:pt modelId="{A6378FB6-1E63-43D2-A176-DE35FB8877CE}" type="parTrans" cxnId="{1DD945A3-73C6-4D76-995A-4827F04BF1EF}">
      <dgm:prSet/>
      <dgm:spPr/>
      <dgm:t>
        <a:bodyPr/>
        <a:lstStyle/>
        <a:p>
          <a:endParaRPr lang="en-US"/>
        </a:p>
      </dgm:t>
    </dgm:pt>
    <dgm:pt modelId="{EBE87074-8512-47A3-827A-B76000BBE4BE}" type="sibTrans" cxnId="{1DD945A3-73C6-4D76-995A-4827F04BF1EF}">
      <dgm:prSet/>
      <dgm:spPr/>
      <dgm:t>
        <a:bodyPr/>
        <a:lstStyle/>
        <a:p>
          <a:endParaRPr lang="en-US"/>
        </a:p>
      </dgm:t>
    </dgm:pt>
    <dgm:pt modelId="{A0D25090-1181-4238-B603-BCE2BA7CB23E}">
      <dgm:prSet phldrT="[Text]" custT="1"/>
      <dgm:spPr/>
      <dgm:t>
        <a:bodyPr/>
        <a:lstStyle/>
        <a:p>
          <a:r>
            <a:rPr lang="en-US" sz="1200" dirty="0" smtClean="0"/>
            <a:t>February</a:t>
          </a:r>
          <a:endParaRPr lang="en-US" sz="1200" dirty="0"/>
        </a:p>
      </dgm:t>
    </dgm:pt>
    <dgm:pt modelId="{D6DB2ACF-D234-4A78-83D5-B30E0C0A2274}" type="parTrans" cxnId="{DDFD26B1-724C-46B8-B452-56DC14A06892}">
      <dgm:prSet/>
      <dgm:spPr/>
      <dgm:t>
        <a:bodyPr/>
        <a:lstStyle/>
        <a:p>
          <a:endParaRPr lang="en-US"/>
        </a:p>
      </dgm:t>
    </dgm:pt>
    <dgm:pt modelId="{C6398D04-BB39-4E4D-9E62-C4A0EB0583D6}" type="sibTrans" cxnId="{DDFD26B1-724C-46B8-B452-56DC14A06892}">
      <dgm:prSet/>
      <dgm:spPr/>
      <dgm:t>
        <a:bodyPr/>
        <a:lstStyle/>
        <a:p>
          <a:endParaRPr lang="en-US"/>
        </a:p>
      </dgm:t>
    </dgm:pt>
    <dgm:pt modelId="{A3DF85A5-41A4-4544-B662-0558DCB68F6D}">
      <dgm:prSet phldrT="[Text]" custT="1"/>
      <dgm:spPr/>
      <dgm:t>
        <a:bodyPr/>
        <a:lstStyle/>
        <a:p>
          <a:r>
            <a:rPr lang="en-US" sz="1200" dirty="0" smtClean="0"/>
            <a:t>March – April</a:t>
          </a:r>
          <a:endParaRPr lang="en-US" sz="1200" dirty="0"/>
        </a:p>
      </dgm:t>
    </dgm:pt>
    <dgm:pt modelId="{369369F3-8B4E-4FD9-84B8-C70B3D4ED70A}" type="parTrans" cxnId="{2660C338-4091-4BE2-A0E3-7BD3C1061820}">
      <dgm:prSet/>
      <dgm:spPr/>
      <dgm:t>
        <a:bodyPr/>
        <a:lstStyle/>
        <a:p>
          <a:endParaRPr lang="en-US"/>
        </a:p>
      </dgm:t>
    </dgm:pt>
    <dgm:pt modelId="{5D102A83-BEBB-4C60-B4A6-4A3FFA67079C}" type="sibTrans" cxnId="{2660C338-4091-4BE2-A0E3-7BD3C1061820}">
      <dgm:prSet/>
      <dgm:spPr/>
      <dgm:t>
        <a:bodyPr/>
        <a:lstStyle/>
        <a:p>
          <a:endParaRPr lang="en-US"/>
        </a:p>
      </dgm:t>
    </dgm:pt>
    <dgm:pt modelId="{AB83CAB4-935B-4C77-AD2B-970250C6827B}">
      <dgm:prSet phldrT="[Text]" custT="1"/>
      <dgm:spPr/>
      <dgm:t>
        <a:bodyPr/>
        <a:lstStyle/>
        <a:p>
          <a:r>
            <a:rPr lang="en-US" sz="1200" dirty="0" smtClean="0"/>
            <a:t>Investigate Plowing with Precedence</a:t>
          </a:r>
          <a:endParaRPr lang="en-US" sz="1200" dirty="0"/>
        </a:p>
      </dgm:t>
    </dgm:pt>
    <dgm:pt modelId="{B1761B35-5C61-45C4-B8E9-5A87DBCA2510}" type="parTrans" cxnId="{BE589DF8-DFA4-4056-BF9C-4C25EA325E64}">
      <dgm:prSet/>
      <dgm:spPr/>
      <dgm:t>
        <a:bodyPr/>
        <a:lstStyle/>
        <a:p>
          <a:endParaRPr lang="en-US"/>
        </a:p>
      </dgm:t>
    </dgm:pt>
    <dgm:pt modelId="{4751529F-5333-4096-ADE4-C926EA77FB3D}" type="sibTrans" cxnId="{BE589DF8-DFA4-4056-BF9C-4C25EA325E64}">
      <dgm:prSet/>
      <dgm:spPr/>
      <dgm:t>
        <a:bodyPr/>
        <a:lstStyle/>
        <a:p>
          <a:endParaRPr lang="en-US"/>
        </a:p>
      </dgm:t>
    </dgm:pt>
    <dgm:pt modelId="{399F60CE-0FB9-4007-B7F6-97048107F2B1}">
      <dgm:prSet phldrT="[Text]" custT="1"/>
      <dgm:spPr/>
      <dgm:t>
        <a:bodyPr/>
        <a:lstStyle/>
        <a:p>
          <a:r>
            <a:rPr lang="en-US" sz="1200" dirty="0" smtClean="0"/>
            <a:t>May</a:t>
          </a:r>
          <a:endParaRPr lang="en-US" sz="1200" dirty="0"/>
        </a:p>
      </dgm:t>
    </dgm:pt>
    <dgm:pt modelId="{57A1DA74-FE1E-4AE9-B9AB-B854A310F70F}" type="parTrans" cxnId="{4B3D3118-95C1-48C2-9326-33E6D744F9A6}">
      <dgm:prSet/>
      <dgm:spPr/>
      <dgm:t>
        <a:bodyPr/>
        <a:lstStyle/>
        <a:p>
          <a:endParaRPr lang="en-US"/>
        </a:p>
      </dgm:t>
    </dgm:pt>
    <dgm:pt modelId="{A1D1CD0B-3CDF-485B-A6B7-9EBBC3D9101D}" type="sibTrans" cxnId="{4B3D3118-95C1-48C2-9326-33E6D744F9A6}">
      <dgm:prSet/>
      <dgm:spPr/>
      <dgm:t>
        <a:bodyPr/>
        <a:lstStyle/>
        <a:p>
          <a:endParaRPr lang="en-US"/>
        </a:p>
      </dgm:t>
    </dgm:pt>
    <dgm:pt modelId="{FE47FBD5-A719-41B1-B14E-1999BDDE6C3C}" type="pres">
      <dgm:prSet presAssocID="{A82EBBEB-02CA-450A-ADF0-7E1C99D8D2D1}" presName="Name0" presStyleCnt="0">
        <dgm:presLayoutVars>
          <dgm:dir/>
          <dgm:resizeHandles val="exact"/>
        </dgm:presLayoutVars>
      </dgm:prSet>
      <dgm:spPr/>
    </dgm:pt>
    <dgm:pt modelId="{AC72F22C-099E-498D-8DC7-9B2A966FB234}" type="pres">
      <dgm:prSet presAssocID="{A82EBBEB-02CA-450A-ADF0-7E1C99D8D2D1}" presName="arrow" presStyleLbl="bgShp" presStyleIdx="0" presStyleCnt="1"/>
      <dgm:spPr/>
      <dgm:t>
        <a:bodyPr/>
        <a:lstStyle/>
        <a:p>
          <a:endParaRPr lang="en-US"/>
        </a:p>
      </dgm:t>
    </dgm:pt>
    <dgm:pt modelId="{644FC417-65C4-4A14-9BD3-0B4FE4983038}" type="pres">
      <dgm:prSet presAssocID="{A82EBBEB-02CA-450A-ADF0-7E1C99D8D2D1}" presName="points" presStyleCnt="0"/>
      <dgm:spPr/>
    </dgm:pt>
    <dgm:pt modelId="{0BFD2B67-6EEF-4CED-9DD0-87FB3CA2D9F6}" type="pres">
      <dgm:prSet presAssocID="{11AE9903-8A7D-40BB-AF2D-0827DA2C4880}" presName="compositeA" presStyleCnt="0"/>
      <dgm:spPr/>
    </dgm:pt>
    <dgm:pt modelId="{74D5A485-77E1-4371-B1DA-5501D50167D9}" type="pres">
      <dgm:prSet presAssocID="{11AE9903-8A7D-40BB-AF2D-0827DA2C4880}" presName="textA" presStyleLbl="revTx" presStyleIdx="0" presStyleCnt="7">
        <dgm:presLayoutVars>
          <dgm:bulletEnabled val="1"/>
        </dgm:presLayoutVars>
      </dgm:prSet>
      <dgm:spPr/>
      <dgm:t>
        <a:bodyPr/>
        <a:lstStyle/>
        <a:p>
          <a:endParaRPr lang="en-US"/>
        </a:p>
      </dgm:t>
    </dgm:pt>
    <dgm:pt modelId="{D1720A3A-5323-47FA-A501-DB9E770BAE3D}" type="pres">
      <dgm:prSet presAssocID="{11AE9903-8A7D-40BB-AF2D-0827DA2C4880}" presName="circleA" presStyleLbl="node1" presStyleIdx="0" presStyleCnt="7"/>
      <dgm:spPr/>
    </dgm:pt>
    <dgm:pt modelId="{75045AA1-C2A5-42F2-A01E-58F27156D578}" type="pres">
      <dgm:prSet presAssocID="{11AE9903-8A7D-40BB-AF2D-0827DA2C4880}" presName="spaceA" presStyleCnt="0"/>
      <dgm:spPr/>
    </dgm:pt>
    <dgm:pt modelId="{5D8A696D-F594-467F-A51E-2AFB38010A92}" type="pres">
      <dgm:prSet presAssocID="{D399CA55-417C-43BC-A648-1F4C0D1A7548}" presName="space" presStyleCnt="0"/>
      <dgm:spPr/>
    </dgm:pt>
    <dgm:pt modelId="{11DB416F-964F-4B71-91DA-1F7D6BC44488}" type="pres">
      <dgm:prSet presAssocID="{1C0E0690-0D28-498A-9713-AAA00D9F988C}" presName="compositeB" presStyleCnt="0"/>
      <dgm:spPr/>
    </dgm:pt>
    <dgm:pt modelId="{23DCC597-2234-4D4F-96BB-AAFC5589CBAE}" type="pres">
      <dgm:prSet presAssocID="{1C0E0690-0D28-498A-9713-AAA00D9F988C}" presName="textB" presStyleLbl="revTx" presStyleIdx="1" presStyleCnt="7">
        <dgm:presLayoutVars>
          <dgm:bulletEnabled val="1"/>
        </dgm:presLayoutVars>
      </dgm:prSet>
      <dgm:spPr/>
      <dgm:t>
        <a:bodyPr/>
        <a:lstStyle/>
        <a:p>
          <a:endParaRPr lang="en-US"/>
        </a:p>
      </dgm:t>
    </dgm:pt>
    <dgm:pt modelId="{DAAE9942-3612-4795-A6AA-72B58A68559F}" type="pres">
      <dgm:prSet presAssocID="{1C0E0690-0D28-498A-9713-AAA00D9F988C}" presName="circleB" presStyleLbl="node1" presStyleIdx="1" presStyleCnt="7"/>
      <dgm:spPr/>
    </dgm:pt>
    <dgm:pt modelId="{0A6DE4B1-B5DC-4351-8D87-B3739B905B9B}" type="pres">
      <dgm:prSet presAssocID="{1C0E0690-0D28-498A-9713-AAA00D9F988C}" presName="spaceB" presStyleCnt="0"/>
      <dgm:spPr/>
    </dgm:pt>
    <dgm:pt modelId="{EB47B162-40A6-4D83-9CDA-D925DC1CB76C}" type="pres">
      <dgm:prSet presAssocID="{15990F3A-020E-4F6E-8FAA-5A892B027742}" presName="space" presStyleCnt="0"/>
      <dgm:spPr/>
    </dgm:pt>
    <dgm:pt modelId="{B05C7BC1-12DC-4B6D-AF8F-61290D245B99}" type="pres">
      <dgm:prSet presAssocID="{30E7E69C-CFDD-4141-8033-E02187194337}" presName="compositeA" presStyleCnt="0"/>
      <dgm:spPr/>
    </dgm:pt>
    <dgm:pt modelId="{7E066FCD-E543-4D62-B391-28AD7BF1F33D}" type="pres">
      <dgm:prSet presAssocID="{30E7E69C-CFDD-4141-8033-E02187194337}" presName="textA" presStyleLbl="revTx" presStyleIdx="2" presStyleCnt="7">
        <dgm:presLayoutVars>
          <dgm:bulletEnabled val="1"/>
        </dgm:presLayoutVars>
      </dgm:prSet>
      <dgm:spPr/>
      <dgm:t>
        <a:bodyPr/>
        <a:lstStyle/>
        <a:p>
          <a:endParaRPr lang="en-US"/>
        </a:p>
      </dgm:t>
    </dgm:pt>
    <dgm:pt modelId="{DDB75857-E643-48BD-A6CE-76C56D189731}" type="pres">
      <dgm:prSet presAssocID="{30E7E69C-CFDD-4141-8033-E02187194337}" presName="circleA" presStyleLbl="node1" presStyleIdx="2" presStyleCnt="7"/>
      <dgm:spPr/>
    </dgm:pt>
    <dgm:pt modelId="{5E360312-BF1B-4776-8AFC-DA46428FFE53}" type="pres">
      <dgm:prSet presAssocID="{30E7E69C-CFDD-4141-8033-E02187194337}" presName="spaceA" presStyleCnt="0"/>
      <dgm:spPr/>
    </dgm:pt>
    <dgm:pt modelId="{B7F83558-B746-454C-9E4D-1C5B6461FF57}" type="pres">
      <dgm:prSet presAssocID="{0B3221A2-15F9-4128-8E4D-76E36777D374}" presName="space" presStyleCnt="0"/>
      <dgm:spPr/>
    </dgm:pt>
    <dgm:pt modelId="{2638DE43-B835-4692-8B6D-859AE60F2741}" type="pres">
      <dgm:prSet presAssocID="{70FC1ADB-F403-4C8D-9765-CD47B92C50B7}" presName="compositeB" presStyleCnt="0"/>
      <dgm:spPr/>
    </dgm:pt>
    <dgm:pt modelId="{5167A019-C963-46E0-913F-26C35A8A3A2A}" type="pres">
      <dgm:prSet presAssocID="{70FC1ADB-F403-4C8D-9765-CD47B92C50B7}" presName="textB" presStyleLbl="revTx" presStyleIdx="3" presStyleCnt="7">
        <dgm:presLayoutVars>
          <dgm:bulletEnabled val="1"/>
        </dgm:presLayoutVars>
      </dgm:prSet>
      <dgm:spPr/>
      <dgm:t>
        <a:bodyPr/>
        <a:lstStyle/>
        <a:p>
          <a:endParaRPr lang="en-US"/>
        </a:p>
      </dgm:t>
    </dgm:pt>
    <dgm:pt modelId="{1C4DEAE2-5E91-451B-9FD4-F8E2742DA4C0}" type="pres">
      <dgm:prSet presAssocID="{70FC1ADB-F403-4C8D-9765-CD47B92C50B7}" presName="circleB" presStyleLbl="node1" presStyleIdx="3" presStyleCnt="7"/>
      <dgm:spPr/>
    </dgm:pt>
    <dgm:pt modelId="{77772CE8-533A-48C5-817A-DF5968D8922E}" type="pres">
      <dgm:prSet presAssocID="{70FC1ADB-F403-4C8D-9765-CD47B92C50B7}" presName="spaceB" presStyleCnt="0"/>
      <dgm:spPr/>
    </dgm:pt>
    <dgm:pt modelId="{36A01DBE-63E2-43ED-B7F8-E0A10E1CE1AA}" type="pres">
      <dgm:prSet presAssocID="{7E5A4FDA-44F3-4D74-8C6E-10EFF615E7FD}" presName="space" presStyleCnt="0"/>
      <dgm:spPr/>
    </dgm:pt>
    <dgm:pt modelId="{8B56C067-757B-4BDD-9090-681BB1F9C0D8}" type="pres">
      <dgm:prSet presAssocID="{995A1454-1744-47A0-9EA0-ADD8F0B949A8}" presName="compositeA" presStyleCnt="0"/>
      <dgm:spPr/>
    </dgm:pt>
    <dgm:pt modelId="{30B16C26-603B-4732-B0BF-C0E587E16919}" type="pres">
      <dgm:prSet presAssocID="{995A1454-1744-47A0-9EA0-ADD8F0B949A8}" presName="textA" presStyleLbl="revTx" presStyleIdx="4" presStyleCnt="7">
        <dgm:presLayoutVars>
          <dgm:bulletEnabled val="1"/>
        </dgm:presLayoutVars>
      </dgm:prSet>
      <dgm:spPr/>
      <dgm:t>
        <a:bodyPr/>
        <a:lstStyle/>
        <a:p>
          <a:endParaRPr lang="en-US"/>
        </a:p>
      </dgm:t>
    </dgm:pt>
    <dgm:pt modelId="{9A02CA11-B5C5-45A6-B08F-3CD31F50CF35}" type="pres">
      <dgm:prSet presAssocID="{995A1454-1744-47A0-9EA0-ADD8F0B949A8}" presName="circleA" presStyleLbl="node1" presStyleIdx="4" presStyleCnt="7"/>
      <dgm:spPr/>
    </dgm:pt>
    <dgm:pt modelId="{F5E186BA-2F4F-4115-87C9-DF7877E6A9C6}" type="pres">
      <dgm:prSet presAssocID="{995A1454-1744-47A0-9EA0-ADD8F0B949A8}" presName="spaceA" presStyleCnt="0"/>
      <dgm:spPr/>
    </dgm:pt>
    <dgm:pt modelId="{3E76DE6B-470B-4B00-8AF5-7D40C2610D7E}" type="pres">
      <dgm:prSet presAssocID="{545273A2-D1D0-4ADE-B97D-384AD2E19D22}" presName="space" presStyleCnt="0"/>
      <dgm:spPr/>
    </dgm:pt>
    <dgm:pt modelId="{A9291A1F-1AD8-496D-9D18-E4A1989CD4AB}" type="pres">
      <dgm:prSet presAssocID="{E6570FA3-1807-4E38-90CA-A90EF303EF02}" presName="compositeB" presStyleCnt="0"/>
      <dgm:spPr/>
    </dgm:pt>
    <dgm:pt modelId="{626C94B9-28ED-46CA-8D0F-FDB7DC198CF4}" type="pres">
      <dgm:prSet presAssocID="{E6570FA3-1807-4E38-90CA-A90EF303EF02}" presName="textB" presStyleLbl="revTx" presStyleIdx="5" presStyleCnt="7">
        <dgm:presLayoutVars>
          <dgm:bulletEnabled val="1"/>
        </dgm:presLayoutVars>
      </dgm:prSet>
      <dgm:spPr/>
      <dgm:t>
        <a:bodyPr/>
        <a:lstStyle/>
        <a:p>
          <a:endParaRPr lang="en-US"/>
        </a:p>
      </dgm:t>
    </dgm:pt>
    <dgm:pt modelId="{BFE7F8F0-4137-49E3-BDB1-04AAB7F02080}" type="pres">
      <dgm:prSet presAssocID="{E6570FA3-1807-4E38-90CA-A90EF303EF02}" presName="circleB" presStyleLbl="node1" presStyleIdx="5" presStyleCnt="7"/>
      <dgm:spPr/>
    </dgm:pt>
    <dgm:pt modelId="{1B82198D-11A4-4AC2-B4AC-67AC9B2CE3C5}" type="pres">
      <dgm:prSet presAssocID="{E6570FA3-1807-4E38-90CA-A90EF303EF02}" presName="spaceB" presStyleCnt="0"/>
      <dgm:spPr/>
    </dgm:pt>
    <dgm:pt modelId="{1A82988A-FA2D-4139-A532-BDC18F5E27E4}" type="pres">
      <dgm:prSet presAssocID="{EBE87074-8512-47A3-827A-B76000BBE4BE}" presName="space" presStyleCnt="0"/>
      <dgm:spPr/>
    </dgm:pt>
    <dgm:pt modelId="{7373130C-5DFA-443F-8902-9D2B7992B970}" type="pres">
      <dgm:prSet presAssocID="{AB83CAB4-935B-4C77-AD2B-970250C6827B}" presName="compositeA" presStyleCnt="0"/>
      <dgm:spPr/>
    </dgm:pt>
    <dgm:pt modelId="{3D1F7135-E727-47D3-B89D-20FB72B15855}" type="pres">
      <dgm:prSet presAssocID="{AB83CAB4-935B-4C77-AD2B-970250C6827B}" presName="textA" presStyleLbl="revTx" presStyleIdx="6" presStyleCnt="7">
        <dgm:presLayoutVars>
          <dgm:bulletEnabled val="1"/>
        </dgm:presLayoutVars>
      </dgm:prSet>
      <dgm:spPr/>
      <dgm:t>
        <a:bodyPr/>
        <a:lstStyle/>
        <a:p>
          <a:endParaRPr lang="en-US"/>
        </a:p>
      </dgm:t>
    </dgm:pt>
    <dgm:pt modelId="{1E009696-562D-4956-A414-A9F541999B30}" type="pres">
      <dgm:prSet presAssocID="{AB83CAB4-935B-4C77-AD2B-970250C6827B}" presName="circleA" presStyleLbl="node1" presStyleIdx="6" presStyleCnt="7"/>
      <dgm:spPr/>
    </dgm:pt>
    <dgm:pt modelId="{6F9AA6FE-5D30-43A1-8666-480EBCBC1053}" type="pres">
      <dgm:prSet presAssocID="{AB83CAB4-935B-4C77-AD2B-970250C6827B}" presName="spaceA" presStyleCnt="0"/>
      <dgm:spPr/>
    </dgm:pt>
  </dgm:ptLst>
  <dgm:cxnLst>
    <dgm:cxn modelId="{76F628F3-B623-4832-B5A8-0FECEC21A3BB}" type="presOf" srcId="{814FBD6B-E8B9-4A8A-99A6-3C744024F994}" destId="{23DCC597-2234-4D4F-96BB-AAFC5589CBAE}" srcOrd="0" destOrd="1" presId="urn:microsoft.com/office/officeart/2005/8/layout/hProcess11"/>
    <dgm:cxn modelId="{D8D41491-C1F7-4853-9F40-3B11412BFE85}" srcId="{70FC1ADB-F403-4C8D-9765-CD47B92C50B7}" destId="{309755A1-CC05-44A2-9B1C-44B820106082}" srcOrd="0" destOrd="0" parTransId="{0FD7F4A2-DE24-4EDE-BFEE-8D94B9D79D1D}" sibTransId="{DB71068F-7E6C-4275-A6F7-FE84703920EE}"/>
    <dgm:cxn modelId="{649BC2A0-5B05-42C9-9A94-B8CAFD9A543B}" type="presOf" srcId="{309755A1-CC05-44A2-9B1C-44B820106082}" destId="{5167A019-C963-46E0-913F-26C35A8A3A2A}" srcOrd="0" destOrd="1" presId="urn:microsoft.com/office/officeart/2005/8/layout/hProcess11"/>
    <dgm:cxn modelId="{B0673E2C-68F9-47C1-9283-0384EED100F9}" type="presOf" srcId="{C2FA0BAB-FDC3-4AE0-86F6-722946E72E0B}" destId="{74D5A485-77E1-4371-B1DA-5501D50167D9}" srcOrd="0" destOrd="1" presId="urn:microsoft.com/office/officeart/2005/8/layout/hProcess11"/>
    <dgm:cxn modelId="{8CB54E0A-70AC-4DE6-8011-B8D2E8BA4F74}" type="presOf" srcId="{A3DF85A5-41A4-4544-B662-0558DCB68F6D}" destId="{626C94B9-28ED-46CA-8D0F-FDB7DC198CF4}" srcOrd="0" destOrd="1" presId="urn:microsoft.com/office/officeart/2005/8/layout/hProcess11"/>
    <dgm:cxn modelId="{BDA852B8-B3D9-490A-9DDE-2DB0693195FA}" type="presOf" srcId="{A82EBBEB-02CA-450A-ADF0-7E1C99D8D2D1}" destId="{FE47FBD5-A719-41B1-B14E-1999BDDE6C3C}" srcOrd="0" destOrd="0" presId="urn:microsoft.com/office/officeart/2005/8/layout/hProcess11"/>
    <dgm:cxn modelId="{4961989C-B8C3-45EF-93AF-E20A5C24D9C1}" srcId="{A82EBBEB-02CA-450A-ADF0-7E1C99D8D2D1}" destId="{30E7E69C-CFDD-4141-8033-E02187194337}" srcOrd="2" destOrd="0" parTransId="{497FA2C5-344C-4358-A83D-19A6BA41A8C9}" sibTransId="{0B3221A2-15F9-4128-8E4D-76E36777D374}"/>
    <dgm:cxn modelId="{C50FC75E-9C81-4A1D-8CAF-357E8A3F5787}" type="presOf" srcId="{E6570FA3-1807-4E38-90CA-A90EF303EF02}" destId="{626C94B9-28ED-46CA-8D0F-FDB7DC198CF4}" srcOrd="0" destOrd="0" presId="urn:microsoft.com/office/officeart/2005/8/layout/hProcess11"/>
    <dgm:cxn modelId="{2660C338-4091-4BE2-A0E3-7BD3C1061820}" srcId="{E6570FA3-1807-4E38-90CA-A90EF303EF02}" destId="{A3DF85A5-41A4-4544-B662-0558DCB68F6D}" srcOrd="0" destOrd="0" parTransId="{369369F3-8B4E-4FD9-84B8-C70B3D4ED70A}" sibTransId="{5D102A83-BEBB-4C60-B4A6-4A3FFA67079C}"/>
    <dgm:cxn modelId="{13754B84-DA63-4B79-92D3-5545467E8F13}" srcId="{11AE9903-8A7D-40BB-AF2D-0827DA2C4880}" destId="{C2FA0BAB-FDC3-4AE0-86F6-722946E72E0B}" srcOrd="0" destOrd="0" parTransId="{454D0620-CEC4-4301-B58F-41BB41515ADA}" sibTransId="{92746BDE-2C78-41A4-B63E-702BC0013A17}"/>
    <dgm:cxn modelId="{FCF3881D-F5D9-4A89-89A1-437B91DAD9FB}" type="presOf" srcId="{399F60CE-0FB9-4007-B7F6-97048107F2B1}" destId="{3D1F7135-E727-47D3-B89D-20FB72B15855}" srcOrd="0" destOrd="1" presId="urn:microsoft.com/office/officeart/2005/8/layout/hProcess11"/>
    <dgm:cxn modelId="{DDFD26B1-724C-46B8-B452-56DC14A06892}" srcId="{995A1454-1744-47A0-9EA0-ADD8F0B949A8}" destId="{A0D25090-1181-4238-B603-BCE2BA7CB23E}" srcOrd="0" destOrd="0" parTransId="{D6DB2ACF-D234-4A78-83D5-B30E0C0A2274}" sibTransId="{C6398D04-BB39-4E4D-9E62-C4A0EB0583D6}"/>
    <dgm:cxn modelId="{5910FDB9-EE6C-4109-97D3-CB5A39409D76}" type="presOf" srcId="{70FC1ADB-F403-4C8D-9765-CD47B92C50B7}" destId="{5167A019-C963-46E0-913F-26C35A8A3A2A}" srcOrd="0" destOrd="0" presId="urn:microsoft.com/office/officeart/2005/8/layout/hProcess11"/>
    <dgm:cxn modelId="{3DEC881F-ED8F-48D6-B030-C37725F1A321}" type="presOf" srcId="{1C0E0690-0D28-498A-9713-AAA00D9F988C}" destId="{23DCC597-2234-4D4F-96BB-AAFC5589CBAE}" srcOrd="0" destOrd="0" presId="urn:microsoft.com/office/officeart/2005/8/layout/hProcess11"/>
    <dgm:cxn modelId="{ACBD6BCB-C5A9-43C2-976D-956B0E2958CF}" srcId="{A82EBBEB-02CA-450A-ADF0-7E1C99D8D2D1}" destId="{995A1454-1744-47A0-9EA0-ADD8F0B949A8}" srcOrd="4" destOrd="0" parTransId="{05E5A0CC-2942-4506-B841-382089CE30C4}" sibTransId="{545273A2-D1D0-4ADE-B97D-384AD2E19D22}"/>
    <dgm:cxn modelId="{65082B81-04CE-4B76-B6CB-24846B054540}" srcId="{A82EBBEB-02CA-450A-ADF0-7E1C99D8D2D1}" destId="{70FC1ADB-F403-4C8D-9765-CD47B92C50B7}" srcOrd="3" destOrd="0" parTransId="{AF5826A2-D9AF-42A1-B720-8C9AE2511BE7}" sibTransId="{7E5A4FDA-44F3-4D74-8C6E-10EFF615E7FD}"/>
    <dgm:cxn modelId="{DFF494ED-D51B-43BA-B26F-25F1D7AC5292}" type="presOf" srcId="{30E7E69C-CFDD-4141-8033-E02187194337}" destId="{7E066FCD-E543-4D62-B391-28AD7BF1F33D}" srcOrd="0" destOrd="0" presId="urn:microsoft.com/office/officeart/2005/8/layout/hProcess11"/>
    <dgm:cxn modelId="{EDB18B3F-E7D9-4B83-B7F5-951359A51026}" srcId="{A82EBBEB-02CA-450A-ADF0-7E1C99D8D2D1}" destId="{1C0E0690-0D28-498A-9713-AAA00D9F988C}" srcOrd="1" destOrd="0" parTransId="{20FDDFC3-5A94-4CF6-810E-1E90F9A3B358}" sibTransId="{15990F3A-020E-4F6E-8FAA-5A892B027742}"/>
    <dgm:cxn modelId="{2BFA0F3C-86A9-45EC-AB47-D99815DFF5F2}" type="presOf" srcId="{58E0917B-7C9B-4987-80F4-1B70ACE949A4}" destId="{7E066FCD-E543-4D62-B391-28AD7BF1F33D}" srcOrd="0" destOrd="1" presId="urn:microsoft.com/office/officeart/2005/8/layout/hProcess11"/>
    <dgm:cxn modelId="{040B7B91-68A6-40D3-BEEC-086C3609372F}" srcId="{A82EBBEB-02CA-450A-ADF0-7E1C99D8D2D1}" destId="{11AE9903-8A7D-40BB-AF2D-0827DA2C4880}" srcOrd="0" destOrd="0" parTransId="{92C6F6EE-E440-4C94-A517-2DE87BF86B82}" sibTransId="{D399CA55-417C-43BC-A648-1F4C0D1A7548}"/>
    <dgm:cxn modelId="{BA6C4EDD-F687-41F1-8035-65E00B847C4A}" srcId="{30E7E69C-CFDD-4141-8033-E02187194337}" destId="{58E0917B-7C9B-4987-80F4-1B70ACE949A4}" srcOrd="0" destOrd="0" parTransId="{D07A6525-9DFD-4263-8BA1-23A50BDAA9FD}" sibTransId="{8020FF4A-7A02-4CDA-A7F2-7BB6B31E335B}"/>
    <dgm:cxn modelId="{986B94E3-352B-4CB1-8562-C383188E02D7}" srcId="{1C0E0690-0D28-498A-9713-AAA00D9F988C}" destId="{814FBD6B-E8B9-4A8A-99A6-3C744024F994}" srcOrd="0" destOrd="0" parTransId="{AE47D0DD-79C5-4DC7-8A18-862C95366DE5}" sibTransId="{ABC08D6C-03A8-45C5-9D67-9A046D3CA252}"/>
    <dgm:cxn modelId="{BE589DF8-DFA4-4056-BF9C-4C25EA325E64}" srcId="{A82EBBEB-02CA-450A-ADF0-7E1C99D8D2D1}" destId="{AB83CAB4-935B-4C77-AD2B-970250C6827B}" srcOrd="6" destOrd="0" parTransId="{B1761B35-5C61-45C4-B8E9-5A87DBCA2510}" sibTransId="{4751529F-5333-4096-ADE4-C926EA77FB3D}"/>
    <dgm:cxn modelId="{2CDC94BB-10DD-4DFB-8A6B-7766150A1BCC}" type="presOf" srcId="{A0D25090-1181-4238-B603-BCE2BA7CB23E}" destId="{30B16C26-603B-4732-B0BF-C0E587E16919}" srcOrd="0" destOrd="1" presId="urn:microsoft.com/office/officeart/2005/8/layout/hProcess11"/>
    <dgm:cxn modelId="{E48AA30A-1AD9-47E0-B508-05DDE0D623F9}" type="presOf" srcId="{AB83CAB4-935B-4C77-AD2B-970250C6827B}" destId="{3D1F7135-E727-47D3-B89D-20FB72B15855}" srcOrd="0" destOrd="0" presId="urn:microsoft.com/office/officeart/2005/8/layout/hProcess11"/>
    <dgm:cxn modelId="{DC403391-112C-49FA-B9FC-730A9B95AAA2}" type="presOf" srcId="{995A1454-1744-47A0-9EA0-ADD8F0B949A8}" destId="{30B16C26-603B-4732-B0BF-C0E587E16919}" srcOrd="0" destOrd="0" presId="urn:microsoft.com/office/officeart/2005/8/layout/hProcess11"/>
    <dgm:cxn modelId="{4B3D3118-95C1-48C2-9326-33E6D744F9A6}" srcId="{AB83CAB4-935B-4C77-AD2B-970250C6827B}" destId="{399F60CE-0FB9-4007-B7F6-97048107F2B1}" srcOrd="0" destOrd="0" parTransId="{57A1DA74-FE1E-4AE9-B9AB-B854A310F70F}" sibTransId="{A1D1CD0B-3CDF-485B-A6B7-9EBBC3D9101D}"/>
    <dgm:cxn modelId="{8E308572-8FD2-4DBA-AEF6-65F7735BA7DE}" type="presOf" srcId="{11AE9903-8A7D-40BB-AF2D-0827DA2C4880}" destId="{74D5A485-77E1-4371-B1DA-5501D50167D9}" srcOrd="0" destOrd="0" presId="urn:microsoft.com/office/officeart/2005/8/layout/hProcess11"/>
    <dgm:cxn modelId="{1DD945A3-73C6-4D76-995A-4827F04BF1EF}" srcId="{A82EBBEB-02CA-450A-ADF0-7E1C99D8D2D1}" destId="{E6570FA3-1807-4E38-90CA-A90EF303EF02}" srcOrd="5" destOrd="0" parTransId="{A6378FB6-1E63-43D2-A176-DE35FB8877CE}" sibTransId="{EBE87074-8512-47A3-827A-B76000BBE4BE}"/>
    <dgm:cxn modelId="{019A844D-5C4B-4C85-B439-C38954ABF1CB}" type="presParOf" srcId="{FE47FBD5-A719-41B1-B14E-1999BDDE6C3C}" destId="{AC72F22C-099E-498D-8DC7-9B2A966FB234}" srcOrd="0" destOrd="0" presId="urn:microsoft.com/office/officeart/2005/8/layout/hProcess11"/>
    <dgm:cxn modelId="{D69C1056-B61B-4963-B69B-382C83C38E07}" type="presParOf" srcId="{FE47FBD5-A719-41B1-B14E-1999BDDE6C3C}" destId="{644FC417-65C4-4A14-9BD3-0B4FE4983038}" srcOrd="1" destOrd="0" presId="urn:microsoft.com/office/officeart/2005/8/layout/hProcess11"/>
    <dgm:cxn modelId="{5FD17AA0-038D-48D2-A395-E5918D23A255}" type="presParOf" srcId="{644FC417-65C4-4A14-9BD3-0B4FE4983038}" destId="{0BFD2B67-6EEF-4CED-9DD0-87FB3CA2D9F6}" srcOrd="0" destOrd="0" presId="urn:microsoft.com/office/officeart/2005/8/layout/hProcess11"/>
    <dgm:cxn modelId="{F1F7EF2F-B206-4034-AA9B-B60BA49F63FD}" type="presParOf" srcId="{0BFD2B67-6EEF-4CED-9DD0-87FB3CA2D9F6}" destId="{74D5A485-77E1-4371-B1DA-5501D50167D9}" srcOrd="0" destOrd="0" presId="urn:microsoft.com/office/officeart/2005/8/layout/hProcess11"/>
    <dgm:cxn modelId="{363A19D5-BA19-4B82-A4E4-0F14C47BEF0C}" type="presParOf" srcId="{0BFD2B67-6EEF-4CED-9DD0-87FB3CA2D9F6}" destId="{D1720A3A-5323-47FA-A501-DB9E770BAE3D}" srcOrd="1" destOrd="0" presId="urn:microsoft.com/office/officeart/2005/8/layout/hProcess11"/>
    <dgm:cxn modelId="{9ADE709D-09C6-4B0D-946A-BBA1730D3841}" type="presParOf" srcId="{0BFD2B67-6EEF-4CED-9DD0-87FB3CA2D9F6}" destId="{75045AA1-C2A5-42F2-A01E-58F27156D578}" srcOrd="2" destOrd="0" presId="urn:microsoft.com/office/officeart/2005/8/layout/hProcess11"/>
    <dgm:cxn modelId="{CCF6E78B-D4EC-4D84-85EE-C7A7490F8122}" type="presParOf" srcId="{644FC417-65C4-4A14-9BD3-0B4FE4983038}" destId="{5D8A696D-F594-467F-A51E-2AFB38010A92}" srcOrd="1" destOrd="0" presId="urn:microsoft.com/office/officeart/2005/8/layout/hProcess11"/>
    <dgm:cxn modelId="{7F04C73C-679A-46EF-A85D-4AC625E0BAD5}" type="presParOf" srcId="{644FC417-65C4-4A14-9BD3-0B4FE4983038}" destId="{11DB416F-964F-4B71-91DA-1F7D6BC44488}" srcOrd="2" destOrd="0" presId="urn:microsoft.com/office/officeart/2005/8/layout/hProcess11"/>
    <dgm:cxn modelId="{E36DB7F6-DB16-4A16-A98E-B2F44ECDBA47}" type="presParOf" srcId="{11DB416F-964F-4B71-91DA-1F7D6BC44488}" destId="{23DCC597-2234-4D4F-96BB-AAFC5589CBAE}" srcOrd="0" destOrd="0" presId="urn:microsoft.com/office/officeart/2005/8/layout/hProcess11"/>
    <dgm:cxn modelId="{AC0E2FD3-D337-46A0-9945-C4884A6E2AD5}" type="presParOf" srcId="{11DB416F-964F-4B71-91DA-1F7D6BC44488}" destId="{DAAE9942-3612-4795-A6AA-72B58A68559F}" srcOrd="1" destOrd="0" presId="urn:microsoft.com/office/officeart/2005/8/layout/hProcess11"/>
    <dgm:cxn modelId="{465D1403-1D44-4A7D-AD4C-6609C9FEB483}" type="presParOf" srcId="{11DB416F-964F-4B71-91DA-1F7D6BC44488}" destId="{0A6DE4B1-B5DC-4351-8D87-B3739B905B9B}" srcOrd="2" destOrd="0" presId="urn:microsoft.com/office/officeart/2005/8/layout/hProcess11"/>
    <dgm:cxn modelId="{C224ABD2-58E8-4AF4-BC3A-B1B849983B8A}" type="presParOf" srcId="{644FC417-65C4-4A14-9BD3-0B4FE4983038}" destId="{EB47B162-40A6-4D83-9CDA-D925DC1CB76C}" srcOrd="3" destOrd="0" presId="urn:microsoft.com/office/officeart/2005/8/layout/hProcess11"/>
    <dgm:cxn modelId="{6EC45A6E-57CC-4B44-BB29-2FC324709B32}" type="presParOf" srcId="{644FC417-65C4-4A14-9BD3-0B4FE4983038}" destId="{B05C7BC1-12DC-4B6D-AF8F-61290D245B99}" srcOrd="4" destOrd="0" presId="urn:microsoft.com/office/officeart/2005/8/layout/hProcess11"/>
    <dgm:cxn modelId="{D6C52084-1B89-4B77-B148-828CA4D35C87}" type="presParOf" srcId="{B05C7BC1-12DC-4B6D-AF8F-61290D245B99}" destId="{7E066FCD-E543-4D62-B391-28AD7BF1F33D}" srcOrd="0" destOrd="0" presId="urn:microsoft.com/office/officeart/2005/8/layout/hProcess11"/>
    <dgm:cxn modelId="{5F214D9F-4F55-40D2-B46C-9A55FD7FD17F}" type="presParOf" srcId="{B05C7BC1-12DC-4B6D-AF8F-61290D245B99}" destId="{DDB75857-E643-48BD-A6CE-76C56D189731}" srcOrd="1" destOrd="0" presId="urn:microsoft.com/office/officeart/2005/8/layout/hProcess11"/>
    <dgm:cxn modelId="{85B7EC00-6BFD-4892-BA45-B0F96FEB372B}" type="presParOf" srcId="{B05C7BC1-12DC-4B6D-AF8F-61290D245B99}" destId="{5E360312-BF1B-4776-8AFC-DA46428FFE53}" srcOrd="2" destOrd="0" presId="urn:microsoft.com/office/officeart/2005/8/layout/hProcess11"/>
    <dgm:cxn modelId="{A4A206FF-FE31-4C1C-95DA-1FBA12924220}" type="presParOf" srcId="{644FC417-65C4-4A14-9BD3-0B4FE4983038}" destId="{B7F83558-B746-454C-9E4D-1C5B6461FF57}" srcOrd="5" destOrd="0" presId="urn:microsoft.com/office/officeart/2005/8/layout/hProcess11"/>
    <dgm:cxn modelId="{D352422D-0F2F-46CF-A39F-11D2E2E60C21}" type="presParOf" srcId="{644FC417-65C4-4A14-9BD3-0B4FE4983038}" destId="{2638DE43-B835-4692-8B6D-859AE60F2741}" srcOrd="6" destOrd="0" presId="urn:microsoft.com/office/officeart/2005/8/layout/hProcess11"/>
    <dgm:cxn modelId="{52065107-E752-48EA-A7BE-25D6E0D16902}" type="presParOf" srcId="{2638DE43-B835-4692-8B6D-859AE60F2741}" destId="{5167A019-C963-46E0-913F-26C35A8A3A2A}" srcOrd="0" destOrd="0" presId="urn:microsoft.com/office/officeart/2005/8/layout/hProcess11"/>
    <dgm:cxn modelId="{886C281F-507D-45B1-ACDE-D00FE4B3AF7D}" type="presParOf" srcId="{2638DE43-B835-4692-8B6D-859AE60F2741}" destId="{1C4DEAE2-5E91-451B-9FD4-F8E2742DA4C0}" srcOrd="1" destOrd="0" presId="urn:microsoft.com/office/officeart/2005/8/layout/hProcess11"/>
    <dgm:cxn modelId="{2CD1DF7B-638A-4525-9098-A929DF1D7443}" type="presParOf" srcId="{2638DE43-B835-4692-8B6D-859AE60F2741}" destId="{77772CE8-533A-48C5-817A-DF5968D8922E}" srcOrd="2" destOrd="0" presId="urn:microsoft.com/office/officeart/2005/8/layout/hProcess11"/>
    <dgm:cxn modelId="{C093C2D4-4CF3-460C-85A3-9C9E70288178}" type="presParOf" srcId="{644FC417-65C4-4A14-9BD3-0B4FE4983038}" destId="{36A01DBE-63E2-43ED-B7F8-E0A10E1CE1AA}" srcOrd="7" destOrd="0" presId="urn:microsoft.com/office/officeart/2005/8/layout/hProcess11"/>
    <dgm:cxn modelId="{3AC80809-12C7-408F-B572-ECC758BEE9C0}" type="presParOf" srcId="{644FC417-65C4-4A14-9BD3-0B4FE4983038}" destId="{8B56C067-757B-4BDD-9090-681BB1F9C0D8}" srcOrd="8" destOrd="0" presId="urn:microsoft.com/office/officeart/2005/8/layout/hProcess11"/>
    <dgm:cxn modelId="{F0164DB7-EEF4-49D2-8F52-2E376409998C}" type="presParOf" srcId="{8B56C067-757B-4BDD-9090-681BB1F9C0D8}" destId="{30B16C26-603B-4732-B0BF-C0E587E16919}" srcOrd="0" destOrd="0" presId="urn:microsoft.com/office/officeart/2005/8/layout/hProcess11"/>
    <dgm:cxn modelId="{76DBA00E-4665-4DBB-B2CC-95A2A8D2A9C4}" type="presParOf" srcId="{8B56C067-757B-4BDD-9090-681BB1F9C0D8}" destId="{9A02CA11-B5C5-45A6-B08F-3CD31F50CF35}" srcOrd="1" destOrd="0" presId="urn:microsoft.com/office/officeart/2005/8/layout/hProcess11"/>
    <dgm:cxn modelId="{488C1A27-C553-4DF4-8B80-8ADF62FDBCD5}" type="presParOf" srcId="{8B56C067-757B-4BDD-9090-681BB1F9C0D8}" destId="{F5E186BA-2F4F-4115-87C9-DF7877E6A9C6}" srcOrd="2" destOrd="0" presId="urn:microsoft.com/office/officeart/2005/8/layout/hProcess11"/>
    <dgm:cxn modelId="{E1381AFF-7BEF-43F0-85D9-409DF065FD23}" type="presParOf" srcId="{644FC417-65C4-4A14-9BD3-0B4FE4983038}" destId="{3E76DE6B-470B-4B00-8AF5-7D40C2610D7E}" srcOrd="9" destOrd="0" presId="urn:microsoft.com/office/officeart/2005/8/layout/hProcess11"/>
    <dgm:cxn modelId="{E343BAD9-A273-4418-A14F-BDF66E9E0BB0}" type="presParOf" srcId="{644FC417-65C4-4A14-9BD3-0B4FE4983038}" destId="{A9291A1F-1AD8-496D-9D18-E4A1989CD4AB}" srcOrd="10" destOrd="0" presId="urn:microsoft.com/office/officeart/2005/8/layout/hProcess11"/>
    <dgm:cxn modelId="{1F6D3109-9403-4EC0-AE70-D12132DE1684}" type="presParOf" srcId="{A9291A1F-1AD8-496D-9D18-E4A1989CD4AB}" destId="{626C94B9-28ED-46CA-8D0F-FDB7DC198CF4}" srcOrd="0" destOrd="0" presId="urn:microsoft.com/office/officeart/2005/8/layout/hProcess11"/>
    <dgm:cxn modelId="{4BA8B292-4854-463B-B95D-1E220F0A30B7}" type="presParOf" srcId="{A9291A1F-1AD8-496D-9D18-E4A1989CD4AB}" destId="{BFE7F8F0-4137-49E3-BDB1-04AAB7F02080}" srcOrd="1" destOrd="0" presId="urn:microsoft.com/office/officeart/2005/8/layout/hProcess11"/>
    <dgm:cxn modelId="{3D9CE6E9-C217-46C4-BE19-44407CE2464F}" type="presParOf" srcId="{A9291A1F-1AD8-496D-9D18-E4A1989CD4AB}" destId="{1B82198D-11A4-4AC2-B4AC-67AC9B2CE3C5}" srcOrd="2" destOrd="0" presId="urn:microsoft.com/office/officeart/2005/8/layout/hProcess11"/>
    <dgm:cxn modelId="{94C46E28-A65E-4309-AF7A-6B6C2D8D2779}" type="presParOf" srcId="{644FC417-65C4-4A14-9BD3-0B4FE4983038}" destId="{1A82988A-FA2D-4139-A532-BDC18F5E27E4}" srcOrd="11" destOrd="0" presId="urn:microsoft.com/office/officeart/2005/8/layout/hProcess11"/>
    <dgm:cxn modelId="{869B2C4A-91CA-43F9-8ACD-06BB5FA9313F}" type="presParOf" srcId="{644FC417-65C4-4A14-9BD3-0B4FE4983038}" destId="{7373130C-5DFA-443F-8902-9D2B7992B970}" srcOrd="12" destOrd="0" presId="urn:microsoft.com/office/officeart/2005/8/layout/hProcess11"/>
    <dgm:cxn modelId="{DEB1B602-4CC9-4952-9317-B5DEBA072E66}" type="presParOf" srcId="{7373130C-5DFA-443F-8902-9D2B7992B970}" destId="{3D1F7135-E727-47D3-B89D-20FB72B15855}" srcOrd="0" destOrd="0" presId="urn:microsoft.com/office/officeart/2005/8/layout/hProcess11"/>
    <dgm:cxn modelId="{351D2A2B-FE55-4481-A5DD-3A5B5BF92705}" type="presParOf" srcId="{7373130C-5DFA-443F-8902-9D2B7992B970}" destId="{1E009696-562D-4956-A414-A9F541999B30}" srcOrd="1" destOrd="0" presId="urn:microsoft.com/office/officeart/2005/8/layout/hProcess11"/>
    <dgm:cxn modelId="{DB4600C6-4EED-4DEA-B1D3-D390931E258D}" type="presParOf" srcId="{7373130C-5DFA-443F-8902-9D2B7992B970}" destId="{6F9AA6FE-5D30-43A1-8666-480EBCBC105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b="1" dirty="0" smtClean="0"/>
            <a:t>Schedule</a:t>
          </a:r>
          <a:endParaRPr lang="en-US" sz="2200" b="1"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b="0" dirty="0" smtClean="0"/>
            <a:t>Validation</a:t>
          </a:r>
          <a:endParaRPr lang="en-US" sz="2200" b="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0" dirty="0" smtClean="0"/>
            <a:t>Approach</a:t>
          </a:r>
          <a:endParaRPr lang="en-US" sz="2200" b="0"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95803D4A-CA63-488F-9F0A-47CC5BBE4A94}" type="presOf" srcId="{0772A834-F62A-4AE3-B5C1-DFE6A224B90E}" destId="{30E6F09C-355C-4FBC-AC95-421F6CBC7EBC}" srcOrd="0" destOrd="0" presId="urn:microsoft.com/office/officeart/2005/8/layout/process1"/>
    <dgm:cxn modelId="{B4F74A01-0EA8-4348-947B-35144B2884FE}" type="presOf" srcId="{A750081A-50C1-482F-AA41-0D7B9DDF4543}" destId="{0F0EC16E-273C-4885-ACBF-3C7CCB28D10B}" srcOrd="0" destOrd="0" presId="urn:microsoft.com/office/officeart/2005/8/layout/process1"/>
    <dgm:cxn modelId="{C314C8FD-5D6E-433D-9F28-2BC2980C0CDB}" type="presOf" srcId="{75C5167C-74BE-45BA-B99C-BBEFF37A6357}" destId="{6D6E2F11-8934-4C5F-9665-B39C8C64A115}"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9308659D-65B1-4FF8-BE10-A5D972E6AF00}" type="presOf" srcId="{BE3F9E1C-4A33-434B-9B0F-9A2CDF39B3C1}" destId="{B66AFA88-1921-4D7F-9CC3-20E97B812AE7}" srcOrd="0" destOrd="0" presId="urn:microsoft.com/office/officeart/2005/8/layout/process1"/>
    <dgm:cxn modelId="{75D6FAFC-B241-4068-BA15-DD3B20E32DDE}" type="presOf" srcId="{C9E3B094-F74C-4BEA-B960-D4DBA5FB6289}" destId="{D9DDB39B-02A1-4BED-8D3B-7961FE3099B0}" srcOrd="0" destOrd="0" presId="urn:microsoft.com/office/officeart/2005/8/layout/process1"/>
    <dgm:cxn modelId="{67041F1B-C8D7-4301-8858-799D98B577E7}" type="presOf" srcId="{75C5167C-74BE-45BA-B99C-BBEFF37A6357}" destId="{4AC93DCD-9372-48F8-B573-AE804E6CE6A5}" srcOrd="1" destOrd="0" presId="urn:microsoft.com/office/officeart/2005/8/layout/process1"/>
    <dgm:cxn modelId="{E0B3BB5E-74D2-479C-8B0A-6D35B3F57FD5}" type="presOf" srcId="{5BCEF3C5-B444-4D66-9549-22A2CCD3CF5F}" destId="{19C44E58-001A-4A55-8872-7E5FCB27E168}"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6B78CBF7-3A47-4DC1-86A5-57BE66F2E8AB}" type="presOf" srcId="{C9E3B094-F74C-4BEA-B960-D4DBA5FB6289}" destId="{18806483-BC58-4649-AD74-CC1583A29179}"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5F2CD911-F141-45CD-A6C9-34738B8110E0}" type="presOf" srcId="{BEA60252-6B91-4312-A1D7-9BE249CCBB94}" destId="{64C13243-47D7-4019-A102-075148109F42}" srcOrd="1" destOrd="0" presId="urn:microsoft.com/office/officeart/2005/8/layout/process1"/>
    <dgm:cxn modelId="{16BB3A5C-02E3-4EC8-8BDF-6733D0381C22}" type="presOf" srcId="{5BCEF3C5-B444-4D66-9549-22A2CCD3CF5F}" destId="{D9D56AA2-1D66-412A-953E-56DE8DC6F9F0}" srcOrd="1"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948FF10D-A81E-4B6D-BA51-7D872EB84939}" type="presOf" srcId="{BEA60252-6B91-4312-A1D7-9BE249CCBB94}" destId="{197FB1E8-003D-4BC5-AABD-B0516940AAC6}" srcOrd="0" destOrd="0" presId="urn:microsoft.com/office/officeart/2005/8/layout/process1"/>
    <dgm:cxn modelId="{08138726-BD10-4F4B-B8C4-810419AB14C9}" type="presOf" srcId="{F2970A64-4073-41C9-AA8B-F934EF805261}" destId="{447DB892-CE1F-40DC-AEB3-7C953F0E910C}" srcOrd="0" destOrd="0" presId="urn:microsoft.com/office/officeart/2005/8/layout/process1"/>
    <dgm:cxn modelId="{F7AEF04F-7B7C-464E-927D-F20B08121FF2}" type="presOf" srcId="{B4831321-34EE-4BD5-98B1-2FDF9EC4DBFF}" destId="{205C3EC9-6CE0-41BF-B455-2019F8E5494E}"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8B7973A7-B447-4F73-8752-A9B19700D68A}" type="presOf" srcId="{80C65BB1-CADB-4EEC-ADC3-3C26CA52DAB7}" destId="{3C8825D2-06A2-4A59-97F0-1403FC511620}" srcOrd="0" destOrd="0" presId="urn:microsoft.com/office/officeart/2005/8/layout/process1"/>
    <dgm:cxn modelId="{63BBB697-5A87-4335-8C02-68032504B1A9}" type="presParOf" srcId="{447DB892-CE1F-40DC-AEB3-7C953F0E910C}" destId="{B66AFA88-1921-4D7F-9CC3-20E97B812AE7}" srcOrd="0" destOrd="0" presId="urn:microsoft.com/office/officeart/2005/8/layout/process1"/>
    <dgm:cxn modelId="{E70920FA-5EB7-4940-A262-255DE8ABCAC2}" type="presParOf" srcId="{447DB892-CE1F-40DC-AEB3-7C953F0E910C}" destId="{19C44E58-001A-4A55-8872-7E5FCB27E168}" srcOrd="1" destOrd="0" presId="urn:microsoft.com/office/officeart/2005/8/layout/process1"/>
    <dgm:cxn modelId="{C0F0CE1E-502D-4155-9413-EF43AAE71EEB}" type="presParOf" srcId="{19C44E58-001A-4A55-8872-7E5FCB27E168}" destId="{D9D56AA2-1D66-412A-953E-56DE8DC6F9F0}" srcOrd="0" destOrd="0" presId="urn:microsoft.com/office/officeart/2005/8/layout/process1"/>
    <dgm:cxn modelId="{9FFFBD45-E9DA-4CD3-86F3-1D80A15726A9}" type="presParOf" srcId="{447DB892-CE1F-40DC-AEB3-7C953F0E910C}" destId="{205C3EC9-6CE0-41BF-B455-2019F8E5494E}" srcOrd="2" destOrd="0" presId="urn:microsoft.com/office/officeart/2005/8/layout/process1"/>
    <dgm:cxn modelId="{3094068A-372C-43CC-AA95-7AEBA51315BF}" type="presParOf" srcId="{447DB892-CE1F-40DC-AEB3-7C953F0E910C}" destId="{D9DDB39B-02A1-4BED-8D3B-7961FE3099B0}" srcOrd="3" destOrd="0" presId="urn:microsoft.com/office/officeart/2005/8/layout/process1"/>
    <dgm:cxn modelId="{1C9619D0-D1CA-4C70-8B4E-07C991BD3C3E}" type="presParOf" srcId="{D9DDB39B-02A1-4BED-8D3B-7961FE3099B0}" destId="{18806483-BC58-4649-AD74-CC1583A29179}" srcOrd="0" destOrd="0" presId="urn:microsoft.com/office/officeart/2005/8/layout/process1"/>
    <dgm:cxn modelId="{230D6E1C-31D1-4036-B0CC-F7B7723D9D1C}" type="presParOf" srcId="{447DB892-CE1F-40DC-AEB3-7C953F0E910C}" destId="{30E6F09C-355C-4FBC-AC95-421F6CBC7EBC}" srcOrd="4" destOrd="0" presId="urn:microsoft.com/office/officeart/2005/8/layout/process1"/>
    <dgm:cxn modelId="{D6734D6D-6149-4B58-8BA7-24FEAFF6E5D0}" type="presParOf" srcId="{447DB892-CE1F-40DC-AEB3-7C953F0E910C}" destId="{6D6E2F11-8934-4C5F-9665-B39C8C64A115}" srcOrd="5" destOrd="0" presId="urn:microsoft.com/office/officeart/2005/8/layout/process1"/>
    <dgm:cxn modelId="{05292000-282C-44B0-A2BC-C6DDB874BDA7}" type="presParOf" srcId="{6D6E2F11-8934-4C5F-9665-B39C8C64A115}" destId="{4AC93DCD-9372-48F8-B573-AE804E6CE6A5}" srcOrd="0" destOrd="0" presId="urn:microsoft.com/office/officeart/2005/8/layout/process1"/>
    <dgm:cxn modelId="{415045B2-2DB9-4385-80BD-BE010EC17571}" type="presParOf" srcId="{447DB892-CE1F-40DC-AEB3-7C953F0E910C}" destId="{3C8825D2-06A2-4A59-97F0-1403FC511620}" srcOrd="6" destOrd="0" presId="urn:microsoft.com/office/officeart/2005/8/layout/process1"/>
    <dgm:cxn modelId="{FA4D950F-4518-4549-A8E4-40202BE8841B}" type="presParOf" srcId="{447DB892-CE1F-40DC-AEB3-7C953F0E910C}" destId="{197FB1E8-003D-4BC5-AABD-B0516940AAC6}" srcOrd="7" destOrd="0" presId="urn:microsoft.com/office/officeart/2005/8/layout/process1"/>
    <dgm:cxn modelId="{1E7BE2E6-E9A1-48F8-B7FC-B935E46BDAC9}" type="presParOf" srcId="{197FB1E8-003D-4BC5-AABD-B0516940AAC6}" destId="{64C13243-47D7-4019-A102-075148109F42}" srcOrd="0" destOrd="0" presId="urn:microsoft.com/office/officeart/2005/8/layout/process1"/>
    <dgm:cxn modelId="{3846ECAC-01D0-4D86-9C8C-41EE0E8F2693}"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b="1" dirty="0" smtClean="0"/>
            <a:t>Schedule</a:t>
          </a:r>
          <a:endParaRPr lang="en-US" sz="2200" b="1"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b="0" dirty="0" smtClean="0"/>
            <a:t>Validation</a:t>
          </a:r>
          <a:endParaRPr lang="en-US" sz="2200" b="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0" dirty="0" smtClean="0"/>
            <a:t>Approach</a:t>
          </a:r>
          <a:endParaRPr lang="en-US" sz="2200" b="0"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ED447DF1-E6D8-5345-92B9-294DA5E00429}" type="presOf" srcId="{5BCEF3C5-B444-4D66-9549-22A2CCD3CF5F}" destId="{19C44E58-001A-4A55-8872-7E5FCB27E168}" srcOrd="0" destOrd="0" presId="urn:microsoft.com/office/officeart/2005/8/layout/process1"/>
    <dgm:cxn modelId="{33FF6295-074A-C44D-A517-B0DAAAEC3AD2}" type="presOf" srcId="{80C65BB1-CADB-4EEC-ADC3-3C26CA52DAB7}" destId="{3C8825D2-06A2-4A59-97F0-1403FC511620}" srcOrd="0" destOrd="0" presId="urn:microsoft.com/office/officeart/2005/8/layout/process1"/>
    <dgm:cxn modelId="{A7731F81-8C8B-0E41-994C-C51E5557F721}" type="presOf" srcId="{BEA60252-6B91-4312-A1D7-9BE249CCBB94}" destId="{197FB1E8-003D-4BC5-AABD-B0516940AAC6}" srcOrd="0" destOrd="0" presId="urn:microsoft.com/office/officeart/2005/8/layout/process1"/>
    <dgm:cxn modelId="{55B017F8-6C3A-AD40-BB49-A53F4D24C189}" type="presOf" srcId="{B4831321-34EE-4BD5-98B1-2FDF9EC4DBFF}" destId="{205C3EC9-6CE0-41BF-B455-2019F8E5494E}" srcOrd="0" destOrd="0" presId="urn:microsoft.com/office/officeart/2005/8/layout/process1"/>
    <dgm:cxn modelId="{31D60677-9A3B-714B-A1B4-53F5AD33D16B}" type="presOf" srcId="{BE3F9E1C-4A33-434B-9B0F-9A2CDF39B3C1}" destId="{B66AFA88-1921-4D7F-9CC3-20E97B812AE7}"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78C2197A-F0B4-1248-874D-6DE7E08F1A34}" type="presOf" srcId="{BEA60252-6B91-4312-A1D7-9BE249CCBB94}" destId="{64C13243-47D7-4019-A102-075148109F42}" srcOrd="1" destOrd="0" presId="urn:microsoft.com/office/officeart/2005/8/layout/process1"/>
    <dgm:cxn modelId="{B07199CE-6CE2-EF4C-99E5-0C9422707B26}" type="presOf" srcId="{0772A834-F62A-4AE3-B5C1-DFE6A224B90E}" destId="{30E6F09C-355C-4FBC-AC95-421F6CBC7EBC}"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5AF4C7FB-DA1D-6D4C-B66D-2F2D076C27E3}" type="presOf" srcId="{75C5167C-74BE-45BA-B99C-BBEFF37A6357}" destId="{4AC93DCD-9372-48F8-B573-AE804E6CE6A5}" srcOrd="1" destOrd="0" presId="urn:microsoft.com/office/officeart/2005/8/layout/process1"/>
    <dgm:cxn modelId="{55A31B6C-075F-454D-8E0A-A7BDE0441D72}" type="presOf" srcId="{5BCEF3C5-B444-4D66-9549-22A2CCD3CF5F}" destId="{D9D56AA2-1D66-412A-953E-56DE8DC6F9F0}" srcOrd="1" destOrd="0" presId="urn:microsoft.com/office/officeart/2005/8/layout/process1"/>
    <dgm:cxn modelId="{745E7CB7-F839-884C-84C4-87CFD991CAEB}" type="presOf" srcId="{A750081A-50C1-482F-AA41-0D7B9DDF4543}" destId="{0F0EC16E-273C-4885-ACBF-3C7CCB28D10B}"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AA02C6EA-3028-492B-941E-F3CD7E6366FA}" srcId="{F2970A64-4073-41C9-AA8B-F934EF805261}" destId="{A750081A-50C1-482F-AA41-0D7B9DDF4543}" srcOrd="4" destOrd="0" parTransId="{AA9F3B83-97DD-4F9F-B130-A0DC7E3D5AB8}" sibTransId="{3E2F86CE-5E08-415F-B09A-E424C5C2579E}"/>
    <dgm:cxn modelId="{941E6812-F61A-CF4E-B5C4-BFC868EC2C7D}" type="presOf" srcId="{F2970A64-4073-41C9-AA8B-F934EF805261}" destId="{447DB892-CE1F-40DC-AEB3-7C953F0E910C}" srcOrd="0" destOrd="0" presId="urn:microsoft.com/office/officeart/2005/8/layout/process1"/>
    <dgm:cxn modelId="{3DBFBC8B-C14C-BC44-A2E9-174417111332}" type="presOf" srcId="{C9E3B094-F74C-4BEA-B960-D4DBA5FB6289}" destId="{D9DDB39B-02A1-4BED-8D3B-7961FE3099B0}"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1AFB4418-EDBD-434A-99C4-46599B430D2E}" type="presOf" srcId="{C9E3B094-F74C-4BEA-B960-D4DBA5FB6289}" destId="{18806483-BC58-4649-AD74-CC1583A29179}" srcOrd="1" destOrd="0" presId="urn:microsoft.com/office/officeart/2005/8/layout/process1"/>
    <dgm:cxn modelId="{CC14206D-7E60-3547-8B41-CAE79C49321E}" type="presOf" srcId="{75C5167C-74BE-45BA-B99C-BBEFF37A6357}" destId="{6D6E2F11-8934-4C5F-9665-B39C8C64A115}" srcOrd="0" destOrd="0" presId="urn:microsoft.com/office/officeart/2005/8/layout/process1"/>
    <dgm:cxn modelId="{34333378-9CB2-4049-9D25-895595399872}" type="presParOf" srcId="{447DB892-CE1F-40DC-AEB3-7C953F0E910C}" destId="{B66AFA88-1921-4D7F-9CC3-20E97B812AE7}" srcOrd="0" destOrd="0" presId="urn:microsoft.com/office/officeart/2005/8/layout/process1"/>
    <dgm:cxn modelId="{991292B4-A25A-5141-98CC-74EBAE69CDEE}" type="presParOf" srcId="{447DB892-CE1F-40DC-AEB3-7C953F0E910C}" destId="{19C44E58-001A-4A55-8872-7E5FCB27E168}" srcOrd="1" destOrd="0" presId="urn:microsoft.com/office/officeart/2005/8/layout/process1"/>
    <dgm:cxn modelId="{A2E75F6C-8B9A-7747-AD73-1D89AA90BC4E}" type="presParOf" srcId="{19C44E58-001A-4A55-8872-7E5FCB27E168}" destId="{D9D56AA2-1D66-412A-953E-56DE8DC6F9F0}" srcOrd="0" destOrd="0" presId="urn:microsoft.com/office/officeart/2005/8/layout/process1"/>
    <dgm:cxn modelId="{1E29B1C7-1C70-B446-8475-9CEEDFFB37F4}" type="presParOf" srcId="{447DB892-CE1F-40DC-AEB3-7C953F0E910C}" destId="{205C3EC9-6CE0-41BF-B455-2019F8E5494E}" srcOrd="2" destOrd="0" presId="urn:microsoft.com/office/officeart/2005/8/layout/process1"/>
    <dgm:cxn modelId="{36949D8B-162F-1F4D-A2B1-7CDF4C05F1B1}" type="presParOf" srcId="{447DB892-CE1F-40DC-AEB3-7C953F0E910C}" destId="{D9DDB39B-02A1-4BED-8D3B-7961FE3099B0}" srcOrd="3" destOrd="0" presId="urn:microsoft.com/office/officeart/2005/8/layout/process1"/>
    <dgm:cxn modelId="{419C4EAC-1FE2-5B48-ACC9-DEB76D4088CD}" type="presParOf" srcId="{D9DDB39B-02A1-4BED-8D3B-7961FE3099B0}" destId="{18806483-BC58-4649-AD74-CC1583A29179}" srcOrd="0" destOrd="0" presId="urn:microsoft.com/office/officeart/2005/8/layout/process1"/>
    <dgm:cxn modelId="{92F044EE-4948-7A41-8641-BE03FD58D097}" type="presParOf" srcId="{447DB892-CE1F-40DC-AEB3-7C953F0E910C}" destId="{30E6F09C-355C-4FBC-AC95-421F6CBC7EBC}" srcOrd="4" destOrd="0" presId="urn:microsoft.com/office/officeart/2005/8/layout/process1"/>
    <dgm:cxn modelId="{547BA9ED-83E3-2041-86F8-F89E5C9AFA7F}" type="presParOf" srcId="{447DB892-CE1F-40DC-AEB3-7C953F0E910C}" destId="{6D6E2F11-8934-4C5F-9665-B39C8C64A115}" srcOrd="5" destOrd="0" presId="urn:microsoft.com/office/officeart/2005/8/layout/process1"/>
    <dgm:cxn modelId="{29E7F0AE-E73C-AA4F-AFAC-1D3F9943477F}" type="presParOf" srcId="{6D6E2F11-8934-4C5F-9665-B39C8C64A115}" destId="{4AC93DCD-9372-48F8-B573-AE804E6CE6A5}" srcOrd="0" destOrd="0" presId="urn:microsoft.com/office/officeart/2005/8/layout/process1"/>
    <dgm:cxn modelId="{BE397066-13A2-8C4E-8602-C43BDE4E9B27}" type="presParOf" srcId="{447DB892-CE1F-40DC-AEB3-7C953F0E910C}" destId="{3C8825D2-06A2-4A59-97F0-1403FC511620}" srcOrd="6" destOrd="0" presId="urn:microsoft.com/office/officeart/2005/8/layout/process1"/>
    <dgm:cxn modelId="{286F85D3-13B2-374A-8ED9-BBF3F1F45056}" type="presParOf" srcId="{447DB892-CE1F-40DC-AEB3-7C953F0E910C}" destId="{197FB1E8-003D-4BC5-AABD-B0516940AAC6}" srcOrd="7" destOrd="0" presId="urn:microsoft.com/office/officeart/2005/8/layout/process1"/>
    <dgm:cxn modelId="{68542E85-209F-114F-BCF4-557BD576049F}" type="presParOf" srcId="{197FB1E8-003D-4BC5-AABD-B0516940AAC6}" destId="{64C13243-47D7-4019-A102-075148109F42}" srcOrd="0" destOrd="0" presId="urn:microsoft.com/office/officeart/2005/8/layout/process1"/>
    <dgm:cxn modelId="{F7D81886-1EEC-C248-A808-8D27F520DF37}"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b="1" dirty="0" smtClean="0"/>
            <a:t>Conclusion</a:t>
          </a:r>
          <a:endParaRPr lang="en-US" sz="2200" b="1"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b="0" dirty="0" smtClean="0"/>
            <a:t>Validation</a:t>
          </a:r>
          <a:endParaRPr lang="en-US" sz="2200" b="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0" dirty="0" smtClean="0"/>
            <a:t>Approach</a:t>
          </a:r>
          <a:endParaRPr lang="en-US" sz="2200" b="0"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38519079-1535-411D-BBF6-3C4F3BD72FFF}" type="presOf" srcId="{5BCEF3C5-B444-4D66-9549-22A2CCD3CF5F}" destId="{D9D56AA2-1D66-412A-953E-56DE8DC6F9F0}"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8C6FE7CE-8F86-4AA2-A86B-E3643D0727B7}" type="presOf" srcId="{C9E3B094-F74C-4BEA-B960-D4DBA5FB6289}" destId="{18806483-BC58-4649-AD74-CC1583A29179}" srcOrd="1" destOrd="0" presId="urn:microsoft.com/office/officeart/2005/8/layout/process1"/>
    <dgm:cxn modelId="{8E05568E-C20D-4E1D-9488-482B7CADC2F0}" type="presOf" srcId="{75C5167C-74BE-45BA-B99C-BBEFF37A6357}" destId="{4AC93DCD-9372-48F8-B573-AE804E6CE6A5}" srcOrd="1" destOrd="0" presId="urn:microsoft.com/office/officeart/2005/8/layout/process1"/>
    <dgm:cxn modelId="{0DFDE72D-977E-40F4-8B50-EB56BF103D2B}" type="presOf" srcId="{BEA60252-6B91-4312-A1D7-9BE249CCBB94}" destId="{64C13243-47D7-4019-A102-075148109F42}" srcOrd="1" destOrd="0" presId="urn:microsoft.com/office/officeart/2005/8/layout/process1"/>
    <dgm:cxn modelId="{B4F15BF8-65E2-48A2-9B32-90037C5994A7}" type="presOf" srcId="{C9E3B094-F74C-4BEA-B960-D4DBA5FB6289}" destId="{D9DDB39B-02A1-4BED-8D3B-7961FE3099B0}"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0A335E82-69DD-481D-8331-39855E8DB59A}" type="presOf" srcId="{B4831321-34EE-4BD5-98B1-2FDF9EC4DBFF}" destId="{205C3EC9-6CE0-41BF-B455-2019F8E5494E}" srcOrd="0" destOrd="0" presId="urn:microsoft.com/office/officeart/2005/8/layout/process1"/>
    <dgm:cxn modelId="{FF9E7EDD-C7D3-41F9-8001-2A48893269C4}" type="presOf" srcId="{5BCEF3C5-B444-4D66-9549-22A2CCD3CF5F}" destId="{19C44E58-001A-4A55-8872-7E5FCB27E168}" srcOrd="0" destOrd="0" presId="urn:microsoft.com/office/officeart/2005/8/layout/process1"/>
    <dgm:cxn modelId="{9E056DC3-1059-45D3-A4B7-BBEA5B3FF7E4}" type="presOf" srcId="{BE3F9E1C-4A33-434B-9B0F-9A2CDF39B3C1}" destId="{B66AFA88-1921-4D7F-9CC3-20E97B812AE7}" srcOrd="0" destOrd="0" presId="urn:microsoft.com/office/officeart/2005/8/layout/process1"/>
    <dgm:cxn modelId="{CAFEAD6E-2A27-4994-8E47-8CA9B9DF5064}" type="presOf" srcId="{BEA60252-6B91-4312-A1D7-9BE249CCBB94}" destId="{197FB1E8-003D-4BC5-AABD-B0516940AAC6}" srcOrd="0" destOrd="0" presId="urn:microsoft.com/office/officeart/2005/8/layout/process1"/>
    <dgm:cxn modelId="{BBAEA5D2-D16A-4A1F-86C4-90A8E16BB3D8}" type="presOf" srcId="{80C65BB1-CADB-4EEC-ADC3-3C26CA52DAB7}" destId="{3C8825D2-06A2-4A59-97F0-1403FC511620}"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EB64C436-28E4-451D-82B4-5402F59177B0}" type="presOf" srcId="{A750081A-50C1-482F-AA41-0D7B9DDF4543}" destId="{0F0EC16E-273C-4885-ACBF-3C7CCB28D10B}" srcOrd="0" destOrd="0" presId="urn:microsoft.com/office/officeart/2005/8/layout/process1"/>
    <dgm:cxn modelId="{00A077BE-976E-4602-B7BB-3BE84C863738}" type="presOf" srcId="{0772A834-F62A-4AE3-B5C1-DFE6A224B90E}" destId="{30E6F09C-355C-4FBC-AC95-421F6CBC7EBC}"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57AC9AB4-AF99-45EB-9115-2CBEE501865A}" type="presOf" srcId="{F2970A64-4073-41C9-AA8B-F934EF805261}" destId="{447DB892-CE1F-40DC-AEB3-7C953F0E910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E8DD4DB3-109C-40E7-AA56-A59F6669B801}" type="presOf" srcId="{75C5167C-74BE-45BA-B99C-BBEFF37A6357}" destId="{6D6E2F11-8934-4C5F-9665-B39C8C64A115}" srcOrd="0" destOrd="0" presId="urn:microsoft.com/office/officeart/2005/8/layout/process1"/>
    <dgm:cxn modelId="{96921B9F-9C88-4B82-8E9E-5E97C851FBD8}" type="presParOf" srcId="{447DB892-CE1F-40DC-AEB3-7C953F0E910C}" destId="{B66AFA88-1921-4D7F-9CC3-20E97B812AE7}" srcOrd="0" destOrd="0" presId="urn:microsoft.com/office/officeart/2005/8/layout/process1"/>
    <dgm:cxn modelId="{8F61D7D2-C165-4E2B-B6CB-C2DE6A3D047E}" type="presParOf" srcId="{447DB892-CE1F-40DC-AEB3-7C953F0E910C}" destId="{19C44E58-001A-4A55-8872-7E5FCB27E168}" srcOrd="1" destOrd="0" presId="urn:microsoft.com/office/officeart/2005/8/layout/process1"/>
    <dgm:cxn modelId="{208A6998-53E6-4B8D-B4DD-D4626C0387A5}" type="presParOf" srcId="{19C44E58-001A-4A55-8872-7E5FCB27E168}" destId="{D9D56AA2-1D66-412A-953E-56DE8DC6F9F0}" srcOrd="0" destOrd="0" presId="urn:microsoft.com/office/officeart/2005/8/layout/process1"/>
    <dgm:cxn modelId="{C94193DF-410B-4E01-86C7-8C33C30DCC73}" type="presParOf" srcId="{447DB892-CE1F-40DC-AEB3-7C953F0E910C}" destId="{205C3EC9-6CE0-41BF-B455-2019F8E5494E}" srcOrd="2" destOrd="0" presId="urn:microsoft.com/office/officeart/2005/8/layout/process1"/>
    <dgm:cxn modelId="{3EEF2011-4A42-4311-A3F9-371C6FA285DA}" type="presParOf" srcId="{447DB892-CE1F-40DC-AEB3-7C953F0E910C}" destId="{D9DDB39B-02A1-4BED-8D3B-7961FE3099B0}" srcOrd="3" destOrd="0" presId="urn:microsoft.com/office/officeart/2005/8/layout/process1"/>
    <dgm:cxn modelId="{178C039D-D491-43D3-B26D-958BB58A9A78}" type="presParOf" srcId="{D9DDB39B-02A1-4BED-8D3B-7961FE3099B0}" destId="{18806483-BC58-4649-AD74-CC1583A29179}" srcOrd="0" destOrd="0" presId="urn:microsoft.com/office/officeart/2005/8/layout/process1"/>
    <dgm:cxn modelId="{4D5AE02B-CE7A-4B01-842D-CF62E16BEEA4}" type="presParOf" srcId="{447DB892-CE1F-40DC-AEB3-7C953F0E910C}" destId="{30E6F09C-355C-4FBC-AC95-421F6CBC7EBC}" srcOrd="4" destOrd="0" presId="urn:microsoft.com/office/officeart/2005/8/layout/process1"/>
    <dgm:cxn modelId="{B3DFCA52-6E09-4264-AE5B-D1C2ED987AB5}" type="presParOf" srcId="{447DB892-CE1F-40DC-AEB3-7C953F0E910C}" destId="{6D6E2F11-8934-4C5F-9665-B39C8C64A115}" srcOrd="5" destOrd="0" presId="urn:microsoft.com/office/officeart/2005/8/layout/process1"/>
    <dgm:cxn modelId="{F4516DFE-B409-4351-93CF-A3738A90C2AF}" type="presParOf" srcId="{6D6E2F11-8934-4C5F-9665-B39C8C64A115}" destId="{4AC93DCD-9372-48F8-B573-AE804E6CE6A5}" srcOrd="0" destOrd="0" presId="urn:microsoft.com/office/officeart/2005/8/layout/process1"/>
    <dgm:cxn modelId="{4E4E36EE-D628-4A65-A9AB-02198DD6A90B}" type="presParOf" srcId="{447DB892-CE1F-40DC-AEB3-7C953F0E910C}" destId="{3C8825D2-06A2-4A59-97F0-1403FC511620}" srcOrd="6" destOrd="0" presId="urn:microsoft.com/office/officeart/2005/8/layout/process1"/>
    <dgm:cxn modelId="{519DB42B-0F20-4752-8A0B-C0EC1316310F}" type="presParOf" srcId="{447DB892-CE1F-40DC-AEB3-7C953F0E910C}" destId="{197FB1E8-003D-4BC5-AABD-B0516940AAC6}" srcOrd="7" destOrd="0" presId="urn:microsoft.com/office/officeart/2005/8/layout/process1"/>
    <dgm:cxn modelId="{65486D9D-6FB2-4D55-A0C6-15DED1613BC3}" type="presParOf" srcId="{197FB1E8-003D-4BC5-AABD-B0516940AAC6}" destId="{64C13243-47D7-4019-A102-075148109F42}" srcOrd="0" destOrd="0" presId="urn:microsoft.com/office/officeart/2005/8/layout/process1"/>
    <dgm:cxn modelId="{381FC1DA-5AB0-4498-B7E2-197DDDC250A9}"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b="1" dirty="0" smtClean="0"/>
            <a:t>Conclusion</a:t>
          </a:r>
          <a:endParaRPr lang="en-US" sz="2200" b="1"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b="0" dirty="0" smtClean="0"/>
            <a:t>Validation</a:t>
          </a:r>
          <a:endParaRPr lang="en-US" sz="2200" b="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0" dirty="0" smtClean="0"/>
            <a:t>Approach</a:t>
          </a:r>
          <a:endParaRPr lang="en-US" sz="2200" b="0"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CFACDBFB-1FDF-4237-9A86-B7A1E748E5B1}" type="presOf" srcId="{80C65BB1-CADB-4EEC-ADC3-3C26CA52DAB7}" destId="{3C8825D2-06A2-4A59-97F0-1403FC511620}"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9C7259A6-A2D2-41A7-99FD-1A5B449A8829}" type="presOf" srcId="{5BCEF3C5-B444-4D66-9549-22A2CCD3CF5F}" destId="{19C44E58-001A-4A55-8872-7E5FCB27E168}" srcOrd="0" destOrd="0" presId="urn:microsoft.com/office/officeart/2005/8/layout/process1"/>
    <dgm:cxn modelId="{409CA594-62E6-4132-A12B-6BC891B49EE5}" type="presOf" srcId="{BE3F9E1C-4A33-434B-9B0F-9A2CDF39B3C1}" destId="{B66AFA88-1921-4D7F-9CC3-20E97B812AE7}" srcOrd="0" destOrd="0" presId="urn:microsoft.com/office/officeart/2005/8/layout/process1"/>
    <dgm:cxn modelId="{A9C20A60-47D7-4A89-97F8-C9BB66CBA040}" type="presOf" srcId="{5BCEF3C5-B444-4D66-9549-22A2CCD3CF5F}" destId="{D9D56AA2-1D66-412A-953E-56DE8DC6F9F0}" srcOrd="1" destOrd="0" presId="urn:microsoft.com/office/officeart/2005/8/layout/process1"/>
    <dgm:cxn modelId="{6D896FB0-37E7-4FD9-B7C4-9C4AB2B3C09C}" type="presOf" srcId="{F2970A64-4073-41C9-AA8B-F934EF805261}" destId="{447DB892-CE1F-40DC-AEB3-7C953F0E910C}" srcOrd="0" destOrd="0" presId="urn:microsoft.com/office/officeart/2005/8/layout/process1"/>
    <dgm:cxn modelId="{662FE51E-48FB-481D-AA0D-004B5951FC98}" type="presOf" srcId="{BEA60252-6B91-4312-A1D7-9BE249CCBB94}" destId="{197FB1E8-003D-4BC5-AABD-B0516940AAC6}"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DB289367-03A1-48A2-9F48-F7060C4522D2}" type="presOf" srcId="{B4831321-34EE-4BD5-98B1-2FDF9EC4DBFF}" destId="{205C3EC9-6CE0-41BF-B455-2019F8E5494E}" srcOrd="0" destOrd="0" presId="urn:microsoft.com/office/officeart/2005/8/layout/process1"/>
    <dgm:cxn modelId="{780B9728-8392-4A5A-B8DA-EAFCFD18BD03}" type="presOf" srcId="{A750081A-50C1-482F-AA41-0D7B9DDF4543}" destId="{0F0EC16E-273C-4885-ACBF-3C7CCB28D10B}" srcOrd="0" destOrd="0" presId="urn:microsoft.com/office/officeart/2005/8/layout/process1"/>
    <dgm:cxn modelId="{21D675E7-6318-4704-A52C-72F83C97CFCF}" type="presOf" srcId="{C9E3B094-F74C-4BEA-B960-D4DBA5FB6289}" destId="{18806483-BC58-4649-AD74-CC1583A29179}" srcOrd="1" destOrd="0" presId="urn:microsoft.com/office/officeart/2005/8/layout/process1"/>
    <dgm:cxn modelId="{5D1F53AB-6B91-4ACF-970B-474155E5E85D}" type="presOf" srcId="{BEA60252-6B91-4312-A1D7-9BE249CCBB94}" destId="{64C13243-47D7-4019-A102-075148109F42}" srcOrd="1" destOrd="0" presId="urn:microsoft.com/office/officeart/2005/8/layout/process1"/>
    <dgm:cxn modelId="{F86BCFC2-60DB-49F2-B5E6-2CA9793F4465}" type="presOf" srcId="{75C5167C-74BE-45BA-B99C-BBEFF37A6357}" destId="{6D6E2F11-8934-4C5F-9665-B39C8C64A115}"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4899442D-F9F4-44F3-BED5-EF55514C4D4A}" type="presOf" srcId="{0772A834-F62A-4AE3-B5C1-DFE6A224B90E}" destId="{30E6F09C-355C-4FBC-AC95-421F6CBC7EBC}"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5FD1D4AB-E2BE-4714-B5E6-D900812F7ECB}" type="presOf" srcId="{75C5167C-74BE-45BA-B99C-BBEFF37A6357}" destId="{4AC93DCD-9372-48F8-B573-AE804E6CE6A5}"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07CBE3AA-881C-4251-BF3F-C0C9A4E099FC}" type="presOf" srcId="{C9E3B094-F74C-4BEA-B960-D4DBA5FB6289}" destId="{D9DDB39B-02A1-4BED-8D3B-7961FE3099B0}" srcOrd="0" destOrd="0" presId="urn:microsoft.com/office/officeart/2005/8/layout/process1"/>
    <dgm:cxn modelId="{2485A160-C9AD-4DB3-AE00-7B74174775B6}" type="presParOf" srcId="{447DB892-CE1F-40DC-AEB3-7C953F0E910C}" destId="{B66AFA88-1921-4D7F-9CC3-20E97B812AE7}" srcOrd="0" destOrd="0" presId="urn:microsoft.com/office/officeart/2005/8/layout/process1"/>
    <dgm:cxn modelId="{B3E35BCD-6B14-4E5F-8B24-85906ED9608A}" type="presParOf" srcId="{447DB892-CE1F-40DC-AEB3-7C953F0E910C}" destId="{19C44E58-001A-4A55-8872-7E5FCB27E168}" srcOrd="1" destOrd="0" presId="urn:microsoft.com/office/officeart/2005/8/layout/process1"/>
    <dgm:cxn modelId="{C375C0CB-CD74-4FA0-9D9C-3E4FA60A806E}" type="presParOf" srcId="{19C44E58-001A-4A55-8872-7E5FCB27E168}" destId="{D9D56AA2-1D66-412A-953E-56DE8DC6F9F0}" srcOrd="0" destOrd="0" presId="urn:microsoft.com/office/officeart/2005/8/layout/process1"/>
    <dgm:cxn modelId="{DD1FDD15-90AD-44F5-BABF-971C57264760}" type="presParOf" srcId="{447DB892-CE1F-40DC-AEB3-7C953F0E910C}" destId="{205C3EC9-6CE0-41BF-B455-2019F8E5494E}" srcOrd="2" destOrd="0" presId="urn:microsoft.com/office/officeart/2005/8/layout/process1"/>
    <dgm:cxn modelId="{FCC9B8EA-2404-40EF-A54F-8C221FCE4E01}" type="presParOf" srcId="{447DB892-CE1F-40DC-AEB3-7C953F0E910C}" destId="{D9DDB39B-02A1-4BED-8D3B-7961FE3099B0}" srcOrd="3" destOrd="0" presId="urn:microsoft.com/office/officeart/2005/8/layout/process1"/>
    <dgm:cxn modelId="{8A5CBEF5-F580-46CB-A6AF-11E6D669227D}" type="presParOf" srcId="{D9DDB39B-02A1-4BED-8D3B-7961FE3099B0}" destId="{18806483-BC58-4649-AD74-CC1583A29179}" srcOrd="0" destOrd="0" presId="urn:microsoft.com/office/officeart/2005/8/layout/process1"/>
    <dgm:cxn modelId="{F987233F-9394-4F6D-9DDC-7A69AE002AAA}" type="presParOf" srcId="{447DB892-CE1F-40DC-AEB3-7C953F0E910C}" destId="{30E6F09C-355C-4FBC-AC95-421F6CBC7EBC}" srcOrd="4" destOrd="0" presId="urn:microsoft.com/office/officeart/2005/8/layout/process1"/>
    <dgm:cxn modelId="{026A3573-4EE8-45CE-9EF2-B2174829A00A}" type="presParOf" srcId="{447DB892-CE1F-40DC-AEB3-7C953F0E910C}" destId="{6D6E2F11-8934-4C5F-9665-B39C8C64A115}" srcOrd="5" destOrd="0" presId="urn:microsoft.com/office/officeart/2005/8/layout/process1"/>
    <dgm:cxn modelId="{0274452D-4FDA-46E3-981D-CA4CD49715C9}" type="presParOf" srcId="{6D6E2F11-8934-4C5F-9665-B39C8C64A115}" destId="{4AC93DCD-9372-48F8-B573-AE804E6CE6A5}" srcOrd="0" destOrd="0" presId="urn:microsoft.com/office/officeart/2005/8/layout/process1"/>
    <dgm:cxn modelId="{0BF28D93-8B5B-4F91-9739-E2F45899D7ED}" type="presParOf" srcId="{447DB892-CE1F-40DC-AEB3-7C953F0E910C}" destId="{3C8825D2-06A2-4A59-97F0-1403FC511620}" srcOrd="6" destOrd="0" presId="urn:microsoft.com/office/officeart/2005/8/layout/process1"/>
    <dgm:cxn modelId="{0A14100E-F90B-42EC-B4DB-ACDE526B1329}" type="presParOf" srcId="{447DB892-CE1F-40DC-AEB3-7C953F0E910C}" destId="{197FB1E8-003D-4BC5-AABD-B0516940AAC6}" srcOrd="7" destOrd="0" presId="urn:microsoft.com/office/officeart/2005/8/layout/process1"/>
    <dgm:cxn modelId="{65957C4B-8728-4856-9AA0-08CC3625CEE2}" type="presParOf" srcId="{197FB1E8-003D-4BC5-AABD-B0516940AAC6}" destId="{64C13243-47D7-4019-A102-075148109F42}" srcOrd="0" destOrd="0" presId="urn:microsoft.com/office/officeart/2005/8/layout/process1"/>
    <dgm:cxn modelId="{64326A16-72FD-436D-9482-4BCB87A8FB1C}"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CA6D73CE-0D03-4014-8F21-4EF5F9F89A73}" type="presOf" srcId="{75C5167C-74BE-45BA-B99C-BBEFF37A6357}" destId="{4AC93DCD-9372-48F8-B573-AE804E6CE6A5}"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7A5930AA-DC7B-4627-B854-79DAA58D61D9}" type="presOf" srcId="{B4831321-34EE-4BD5-98B1-2FDF9EC4DBFF}" destId="{205C3EC9-6CE0-41BF-B455-2019F8E5494E}" srcOrd="0" destOrd="0" presId="urn:microsoft.com/office/officeart/2005/8/layout/process1"/>
    <dgm:cxn modelId="{CDC526D8-8E8B-4B9D-A656-19412B4CDDFD}" type="presOf" srcId="{BEA60252-6B91-4312-A1D7-9BE249CCBB94}" destId="{197FB1E8-003D-4BC5-AABD-B0516940AAC6}" srcOrd="0" destOrd="0" presId="urn:microsoft.com/office/officeart/2005/8/layout/process1"/>
    <dgm:cxn modelId="{8220FC91-5503-4CD4-9C18-D32232282F38}" type="presOf" srcId="{C9E3B094-F74C-4BEA-B960-D4DBA5FB6289}" destId="{D9DDB39B-02A1-4BED-8D3B-7961FE3099B0}" srcOrd="0" destOrd="0" presId="urn:microsoft.com/office/officeart/2005/8/layout/process1"/>
    <dgm:cxn modelId="{17838CAF-1356-4BE0-A39B-FDFF57A64A18}" type="presOf" srcId="{F2970A64-4073-41C9-AA8B-F934EF805261}" destId="{447DB892-CE1F-40DC-AEB3-7C953F0E910C}" srcOrd="0" destOrd="0" presId="urn:microsoft.com/office/officeart/2005/8/layout/process1"/>
    <dgm:cxn modelId="{073EB009-68B9-4251-9768-B3D2BEAAEEEB}" type="presOf" srcId="{5BCEF3C5-B444-4D66-9549-22A2CCD3CF5F}" destId="{D9D56AA2-1D66-412A-953E-56DE8DC6F9F0}" srcOrd="1" destOrd="0" presId="urn:microsoft.com/office/officeart/2005/8/layout/process1"/>
    <dgm:cxn modelId="{62687F7F-115B-4F98-B875-AF6804712569}" type="presOf" srcId="{BE3F9E1C-4A33-434B-9B0F-9A2CDF39B3C1}" destId="{B66AFA88-1921-4D7F-9CC3-20E97B812AE7}"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42F5D3D0-2AC4-4658-BACA-356EA8F2A534}" type="presOf" srcId="{A750081A-50C1-482F-AA41-0D7B9DDF4543}" destId="{0F0EC16E-273C-4885-ACBF-3C7CCB28D10B}" srcOrd="0" destOrd="0" presId="urn:microsoft.com/office/officeart/2005/8/layout/process1"/>
    <dgm:cxn modelId="{9F0193D2-1EAA-4578-A970-4D57B5FB906C}" type="presOf" srcId="{80C65BB1-CADB-4EEC-ADC3-3C26CA52DAB7}" destId="{3C8825D2-06A2-4A59-97F0-1403FC511620}" srcOrd="0" destOrd="0" presId="urn:microsoft.com/office/officeart/2005/8/layout/process1"/>
    <dgm:cxn modelId="{A6AA9092-0F69-4EFC-9980-234749B175A0}" type="presOf" srcId="{0772A834-F62A-4AE3-B5C1-DFE6A224B90E}" destId="{30E6F09C-355C-4FBC-AC95-421F6CBC7EBC}" srcOrd="0" destOrd="0" presId="urn:microsoft.com/office/officeart/2005/8/layout/process1"/>
    <dgm:cxn modelId="{FAD613DE-C58C-4F04-817D-FF8CFDAB9D16}" type="presOf" srcId="{BEA60252-6B91-4312-A1D7-9BE249CCBB94}" destId="{64C13243-47D7-4019-A102-075148109F42}" srcOrd="1"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DF56D258-B47B-43A2-A005-F3E09BF168B9}" type="presOf" srcId="{5BCEF3C5-B444-4D66-9549-22A2CCD3CF5F}" destId="{19C44E58-001A-4A55-8872-7E5FCB27E168}"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E093C04B-8CC7-465F-8C87-A4B461FD6FD8}" type="presOf" srcId="{C9E3B094-F74C-4BEA-B960-D4DBA5FB6289}" destId="{18806483-BC58-4649-AD74-CC1583A29179}" srcOrd="1" destOrd="0" presId="urn:microsoft.com/office/officeart/2005/8/layout/process1"/>
    <dgm:cxn modelId="{2AB8F757-D088-4C96-AD88-E5892FCD65B2}" type="presOf" srcId="{75C5167C-74BE-45BA-B99C-BBEFF37A6357}" destId="{6D6E2F11-8934-4C5F-9665-B39C8C64A115}"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5421D50B-3A0B-4BF5-A6B4-6B3A83C25C6C}" type="presParOf" srcId="{447DB892-CE1F-40DC-AEB3-7C953F0E910C}" destId="{B66AFA88-1921-4D7F-9CC3-20E97B812AE7}" srcOrd="0" destOrd="0" presId="urn:microsoft.com/office/officeart/2005/8/layout/process1"/>
    <dgm:cxn modelId="{10CA925D-2ED3-4C87-916C-3FA7BA090F84}" type="presParOf" srcId="{447DB892-CE1F-40DC-AEB3-7C953F0E910C}" destId="{19C44E58-001A-4A55-8872-7E5FCB27E168}" srcOrd="1" destOrd="0" presId="urn:microsoft.com/office/officeart/2005/8/layout/process1"/>
    <dgm:cxn modelId="{9C6C83D3-0A08-4723-82D7-2F14B2CADF4F}" type="presParOf" srcId="{19C44E58-001A-4A55-8872-7E5FCB27E168}" destId="{D9D56AA2-1D66-412A-953E-56DE8DC6F9F0}" srcOrd="0" destOrd="0" presId="urn:microsoft.com/office/officeart/2005/8/layout/process1"/>
    <dgm:cxn modelId="{43CD9333-1B29-4CC2-B674-C39B98AC3620}" type="presParOf" srcId="{447DB892-CE1F-40DC-AEB3-7C953F0E910C}" destId="{205C3EC9-6CE0-41BF-B455-2019F8E5494E}" srcOrd="2" destOrd="0" presId="urn:microsoft.com/office/officeart/2005/8/layout/process1"/>
    <dgm:cxn modelId="{5A8DE232-94DA-4686-B09A-10E41B28DCCA}" type="presParOf" srcId="{447DB892-CE1F-40DC-AEB3-7C953F0E910C}" destId="{D9DDB39B-02A1-4BED-8D3B-7961FE3099B0}" srcOrd="3" destOrd="0" presId="urn:microsoft.com/office/officeart/2005/8/layout/process1"/>
    <dgm:cxn modelId="{79412227-5F4C-4A8B-984E-02ECD2F2361C}" type="presParOf" srcId="{D9DDB39B-02A1-4BED-8D3B-7961FE3099B0}" destId="{18806483-BC58-4649-AD74-CC1583A29179}" srcOrd="0" destOrd="0" presId="urn:microsoft.com/office/officeart/2005/8/layout/process1"/>
    <dgm:cxn modelId="{287C9DAA-F615-49B9-8773-1585C6515FBF}" type="presParOf" srcId="{447DB892-CE1F-40DC-AEB3-7C953F0E910C}" destId="{30E6F09C-355C-4FBC-AC95-421F6CBC7EBC}" srcOrd="4" destOrd="0" presId="urn:microsoft.com/office/officeart/2005/8/layout/process1"/>
    <dgm:cxn modelId="{75C8F5C7-1DAA-4C3F-B7AD-F9AACA5B90A5}" type="presParOf" srcId="{447DB892-CE1F-40DC-AEB3-7C953F0E910C}" destId="{6D6E2F11-8934-4C5F-9665-B39C8C64A115}" srcOrd="5" destOrd="0" presId="urn:microsoft.com/office/officeart/2005/8/layout/process1"/>
    <dgm:cxn modelId="{42662CAA-1302-464C-AA8C-40B004B0E65D}" type="presParOf" srcId="{6D6E2F11-8934-4C5F-9665-B39C8C64A115}" destId="{4AC93DCD-9372-48F8-B573-AE804E6CE6A5}" srcOrd="0" destOrd="0" presId="urn:microsoft.com/office/officeart/2005/8/layout/process1"/>
    <dgm:cxn modelId="{DB3C844E-AF4C-482A-A6E7-4D96D1DFC57E}" type="presParOf" srcId="{447DB892-CE1F-40DC-AEB3-7C953F0E910C}" destId="{3C8825D2-06A2-4A59-97F0-1403FC511620}" srcOrd="6" destOrd="0" presId="urn:microsoft.com/office/officeart/2005/8/layout/process1"/>
    <dgm:cxn modelId="{44F0F014-C299-4BC0-9456-2F2D50C67CBC}" type="presParOf" srcId="{447DB892-CE1F-40DC-AEB3-7C953F0E910C}" destId="{197FB1E8-003D-4BC5-AABD-B0516940AAC6}" srcOrd="7" destOrd="0" presId="urn:microsoft.com/office/officeart/2005/8/layout/process1"/>
    <dgm:cxn modelId="{C6AA9CC8-5331-4487-A47A-88D9233D02D2}" type="presParOf" srcId="{197FB1E8-003D-4BC5-AABD-B0516940AAC6}" destId="{64C13243-47D7-4019-A102-075148109F42}" srcOrd="0" destOrd="0" presId="urn:microsoft.com/office/officeart/2005/8/layout/process1"/>
    <dgm:cxn modelId="{5F95B978-629F-48B5-AB0B-622AFFA1781B}"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5F31E651-BE97-4F24-8182-2556D89A99A4}" type="presOf" srcId="{75C5167C-74BE-45BA-B99C-BBEFF37A6357}" destId="{4AC93DCD-9372-48F8-B573-AE804E6CE6A5}" srcOrd="1" destOrd="0" presId="urn:microsoft.com/office/officeart/2005/8/layout/process1"/>
    <dgm:cxn modelId="{7D56CF80-6724-46BC-BD96-23935C1444C6}" type="presOf" srcId="{5BCEF3C5-B444-4D66-9549-22A2CCD3CF5F}" destId="{D9D56AA2-1D66-412A-953E-56DE8DC6F9F0}" srcOrd="1" destOrd="0" presId="urn:microsoft.com/office/officeart/2005/8/layout/process1"/>
    <dgm:cxn modelId="{0F1854C5-CAB3-417D-A3E4-B87ACC14F0EE}" type="presOf" srcId="{A750081A-50C1-482F-AA41-0D7B9DDF4543}" destId="{0F0EC16E-273C-4885-ACBF-3C7CCB28D10B}" srcOrd="0" destOrd="0" presId="urn:microsoft.com/office/officeart/2005/8/layout/process1"/>
    <dgm:cxn modelId="{BD9EBE6A-3A1F-4DA8-AF80-B55921D32030}" type="presOf" srcId="{5BCEF3C5-B444-4D66-9549-22A2CCD3CF5F}" destId="{19C44E58-001A-4A55-8872-7E5FCB27E168}" srcOrd="0" destOrd="0" presId="urn:microsoft.com/office/officeart/2005/8/layout/process1"/>
    <dgm:cxn modelId="{3B38DEBA-392C-4946-B093-3EB185C31BF5}" type="presOf" srcId="{75C5167C-74BE-45BA-B99C-BBEFF37A6357}" destId="{6D6E2F11-8934-4C5F-9665-B39C8C64A115}" srcOrd="0" destOrd="0" presId="urn:microsoft.com/office/officeart/2005/8/layout/process1"/>
    <dgm:cxn modelId="{F0DBF5FF-5794-4063-ADF9-006F11DDF895}" type="presOf" srcId="{B4831321-34EE-4BD5-98B1-2FDF9EC4DBFF}" destId="{205C3EC9-6CE0-41BF-B455-2019F8E5494E}"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49E1E2ED-4E4C-4B31-A175-5433CDEAE4EE}" type="presOf" srcId="{80C65BB1-CADB-4EEC-ADC3-3C26CA52DAB7}" destId="{3C8825D2-06A2-4A59-97F0-1403FC511620}" srcOrd="0" destOrd="0" presId="urn:microsoft.com/office/officeart/2005/8/layout/process1"/>
    <dgm:cxn modelId="{12E05479-01EE-4D75-A040-C3F9A2ADC1EE}" type="presOf" srcId="{C9E3B094-F74C-4BEA-B960-D4DBA5FB6289}" destId="{18806483-BC58-4649-AD74-CC1583A29179}" srcOrd="1" destOrd="0" presId="urn:microsoft.com/office/officeart/2005/8/layout/process1"/>
    <dgm:cxn modelId="{85480017-AC6F-4601-9CB1-8AFEAA809092}" type="presOf" srcId="{BE3F9E1C-4A33-434B-9B0F-9A2CDF39B3C1}" destId="{B66AFA88-1921-4D7F-9CC3-20E97B812AE7}" srcOrd="0" destOrd="0" presId="urn:microsoft.com/office/officeart/2005/8/layout/process1"/>
    <dgm:cxn modelId="{2DF226B2-E919-46C7-91C8-48761310AC19}" type="presOf" srcId="{F2970A64-4073-41C9-AA8B-F934EF805261}" destId="{447DB892-CE1F-40DC-AEB3-7C953F0E910C}"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BB808DAC-4BE4-4B34-818D-94BB3681F055}" type="presOf" srcId="{BEA60252-6B91-4312-A1D7-9BE249CCBB94}" destId="{197FB1E8-003D-4BC5-AABD-B0516940AAC6}" srcOrd="0" destOrd="0" presId="urn:microsoft.com/office/officeart/2005/8/layout/process1"/>
    <dgm:cxn modelId="{0C1BC99F-0519-443E-893F-BFBE4EEE47F3}" type="presOf" srcId="{0772A834-F62A-4AE3-B5C1-DFE6A224B90E}" destId="{30E6F09C-355C-4FBC-AC95-421F6CBC7EBC}"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AA02C6EA-3028-492B-941E-F3CD7E6366FA}" srcId="{F2970A64-4073-41C9-AA8B-F934EF805261}" destId="{A750081A-50C1-482F-AA41-0D7B9DDF4543}" srcOrd="4" destOrd="0" parTransId="{AA9F3B83-97DD-4F9F-B130-A0DC7E3D5AB8}" sibTransId="{3E2F86CE-5E08-415F-B09A-E424C5C2579E}"/>
    <dgm:cxn modelId="{C068B2E0-8BC5-42C4-9C24-DE23BD665A94}" type="presOf" srcId="{BEA60252-6B91-4312-A1D7-9BE249CCBB94}" destId="{64C13243-47D7-4019-A102-075148109F42}" srcOrd="1"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39907315-2854-4C95-BF6B-50E3AEEF5709}" type="presOf" srcId="{C9E3B094-F74C-4BEA-B960-D4DBA5FB6289}" destId="{D9DDB39B-02A1-4BED-8D3B-7961FE3099B0}" srcOrd="0" destOrd="0" presId="urn:microsoft.com/office/officeart/2005/8/layout/process1"/>
    <dgm:cxn modelId="{FD08445B-3996-49FC-9964-F694132C75A6}" type="presParOf" srcId="{447DB892-CE1F-40DC-AEB3-7C953F0E910C}" destId="{B66AFA88-1921-4D7F-9CC3-20E97B812AE7}" srcOrd="0" destOrd="0" presId="urn:microsoft.com/office/officeart/2005/8/layout/process1"/>
    <dgm:cxn modelId="{02080474-CFA2-4950-A92A-3142168FC505}" type="presParOf" srcId="{447DB892-CE1F-40DC-AEB3-7C953F0E910C}" destId="{19C44E58-001A-4A55-8872-7E5FCB27E168}" srcOrd="1" destOrd="0" presId="urn:microsoft.com/office/officeart/2005/8/layout/process1"/>
    <dgm:cxn modelId="{FF933CAF-20B5-4B37-8E22-D7586B3687DA}" type="presParOf" srcId="{19C44E58-001A-4A55-8872-7E5FCB27E168}" destId="{D9D56AA2-1D66-412A-953E-56DE8DC6F9F0}" srcOrd="0" destOrd="0" presId="urn:microsoft.com/office/officeart/2005/8/layout/process1"/>
    <dgm:cxn modelId="{228CFBB9-6925-419E-AB22-00A2878B723F}" type="presParOf" srcId="{447DB892-CE1F-40DC-AEB3-7C953F0E910C}" destId="{205C3EC9-6CE0-41BF-B455-2019F8E5494E}" srcOrd="2" destOrd="0" presId="urn:microsoft.com/office/officeart/2005/8/layout/process1"/>
    <dgm:cxn modelId="{35A8856C-B412-40E2-9832-3CBA3541F66A}" type="presParOf" srcId="{447DB892-CE1F-40DC-AEB3-7C953F0E910C}" destId="{D9DDB39B-02A1-4BED-8D3B-7961FE3099B0}" srcOrd="3" destOrd="0" presId="urn:microsoft.com/office/officeart/2005/8/layout/process1"/>
    <dgm:cxn modelId="{1DBAD101-4070-47CC-A413-40EF4D18393C}" type="presParOf" srcId="{D9DDB39B-02A1-4BED-8D3B-7961FE3099B0}" destId="{18806483-BC58-4649-AD74-CC1583A29179}" srcOrd="0" destOrd="0" presId="urn:microsoft.com/office/officeart/2005/8/layout/process1"/>
    <dgm:cxn modelId="{22C4AC33-6C0A-42CF-9264-FD90554945C9}" type="presParOf" srcId="{447DB892-CE1F-40DC-AEB3-7C953F0E910C}" destId="{30E6F09C-355C-4FBC-AC95-421F6CBC7EBC}" srcOrd="4" destOrd="0" presId="urn:microsoft.com/office/officeart/2005/8/layout/process1"/>
    <dgm:cxn modelId="{7ABC8D97-4A09-450E-A048-1229C5B56834}" type="presParOf" srcId="{447DB892-CE1F-40DC-AEB3-7C953F0E910C}" destId="{6D6E2F11-8934-4C5F-9665-B39C8C64A115}" srcOrd="5" destOrd="0" presId="urn:microsoft.com/office/officeart/2005/8/layout/process1"/>
    <dgm:cxn modelId="{0D9C53B6-E43B-49BB-8147-2C511BE58A6A}" type="presParOf" srcId="{6D6E2F11-8934-4C5F-9665-B39C8C64A115}" destId="{4AC93DCD-9372-48F8-B573-AE804E6CE6A5}" srcOrd="0" destOrd="0" presId="urn:microsoft.com/office/officeart/2005/8/layout/process1"/>
    <dgm:cxn modelId="{E8CC7AFE-8924-4595-82EE-103CA86443CA}" type="presParOf" srcId="{447DB892-CE1F-40DC-AEB3-7C953F0E910C}" destId="{3C8825D2-06A2-4A59-97F0-1403FC511620}" srcOrd="6" destOrd="0" presId="urn:microsoft.com/office/officeart/2005/8/layout/process1"/>
    <dgm:cxn modelId="{2D5E0353-38DF-4F55-A66D-3367ED149310}" type="presParOf" srcId="{447DB892-CE1F-40DC-AEB3-7C953F0E910C}" destId="{197FB1E8-003D-4BC5-AABD-B0516940AAC6}" srcOrd="7" destOrd="0" presId="urn:microsoft.com/office/officeart/2005/8/layout/process1"/>
    <dgm:cxn modelId="{3CDB6A28-6267-402D-A5CA-71827B680D22}" type="presParOf" srcId="{197FB1E8-003D-4BC5-AABD-B0516940AAC6}" destId="{64C13243-47D7-4019-A102-075148109F42}" srcOrd="0" destOrd="0" presId="urn:microsoft.com/office/officeart/2005/8/layout/process1"/>
    <dgm:cxn modelId="{751EF1B4-3F81-4C1D-8884-ACF582058EDA}"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6222C8E8-47D9-4A74-A688-E17417497C85}" type="presOf" srcId="{F2970A64-4073-41C9-AA8B-F934EF805261}" destId="{447DB892-CE1F-40DC-AEB3-7C953F0E910C}" srcOrd="0" destOrd="0" presId="urn:microsoft.com/office/officeart/2005/8/layout/process1"/>
    <dgm:cxn modelId="{E9D1356A-71F8-4B38-9D48-7C631251F6BF}" type="presOf" srcId="{BEA60252-6B91-4312-A1D7-9BE249CCBB94}" destId="{197FB1E8-003D-4BC5-AABD-B0516940AAC6}" srcOrd="0" destOrd="0" presId="urn:microsoft.com/office/officeart/2005/8/layout/process1"/>
    <dgm:cxn modelId="{4E5671D2-1DD7-4F2A-816A-04AB4CC6E777}" type="presOf" srcId="{5BCEF3C5-B444-4D66-9549-22A2CCD3CF5F}" destId="{D9D56AA2-1D66-412A-953E-56DE8DC6F9F0}" srcOrd="1" destOrd="0" presId="urn:microsoft.com/office/officeart/2005/8/layout/process1"/>
    <dgm:cxn modelId="{BE9E2F82-FE3A-4927-90F6-DADA0D9C0EAE}" type="presOf" srcId="{BEA60252-6B91-4312-A1D7-9BE249CCBB94}" destId="{64C13243-47D7-4019-A102-075148109F42}" srcOrd="1" destOrd="0" presId="urn:microsoft.com/office/officeart/2005/8/layout/process1"/>
    <dgm:cxn modelId="{FFB9772C-E4F0-4849-A3D1-E02EE4292B29}" type="presOf" srcId="{5BCEF3C5-B444-4D66-9549-22A2CCD3CF5F}" destId="{19C44E58-001A-4A55-8872-7E5FCB27E168}"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325FCADE-EF39-49B9-8D99-7DC617B369F0}" type="presOf" srcId="{75C5167C-74BE-45BA-B99C-BBEFF37A6357}" destId="{4AC93DCD-9372-48F8-B573-AE804E6CE6A5}" srcOrd="1" destOrd="0" presId="urn:microsoft.com/office/officeart/2005/8/layout/process1"/>
    <dgm:cxn modelId="{670DF241-EC56-45B5-9A84-A73DD87CEAE9}" type="presOf" srcId="{C9E3B094-F74C-4BEA-B960-D4DBA5FB6289}" destId="{18806483-BC58-4649-AD74-CC1583A29179}" srcOrd="1" destOrd="0" presId="urn:microsoft.com/office/officeart/2005/8/layout/process1"/>
    <dgm:cxn modelId="{6A50AA6E-AD74-4B7D-BA7D-BA65AB096931}" type="presOf" srcId="{80C65BB1-CADB-4EEC-ADC3-3C26CA52DAB7}" destId="{3C8825D2-06A2-4A59-97F0-1403FC511620}" srcOrd="0" destOrd="0" presId="urn:microsoft.com/office/officeart/2005/8/layout/process1"/>
    <dgm:cxn modelId="{C40738FC-35E0-4407-9CDC-007A44702AB3}" type="presOf" srcId="{A750081A-50C1-482F-AA41-0D7B9DDF4543}" destId="{0F0EC16E-273C-4885-ACBF-3C7CCB28D10B}"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F6691C57-3683-4A90-A268-6BE52625CD88}" srcId="{F2970A64-4073-41C9-AA8B-F934EF805261}" destId="{B4831321-34EE-4BD5-98B1-2FDF9EC4DBFF}" srcOrd="1" destOrd="0" parTransId="{FE85037F-61A2-4850-AE22-7DE67D92DE7F}" sibTransId="{C9E3B094-F74C-4BEA-B960-D4DBA5FB6289}"/>
    <dgm:cxn modelId="{068C2645-02F2-47F1-ABCB-69EC6EA70548}" type="presOf" srcId="{75C5167C-74BE-45BA-B99C-BBEFF37A6357}" destId="{6D6E2F11-8934-4C5F-9665-B39C8C64A115}" srcOrd="0" destOrd="0" presId="urn:microsoft.com/office/officeart/2005/8/layout/process1"/>
    <dgm:cxn modelId="{DD03A561-448D-40D6-A15C-95AFE91C39E2}" type="presOf" srcId="{0772A834-F62A-4AE3-B5C1-DFE6A224B90E}" destId="{30E6F09C-355C-4FBC-AC95-421F6CBC7EBC}" srcOrd="0" destOrd="0" presId="urn:microsoft.com/office/officeart/2005/8/layout/process1"/>
    <dgm:cxn modelId="{54595C92-0572-45CA-8C19-F789C043B039}" type="presOf" srcId="{C9E3B094-F74C-4BEA-B960-D4DBA5FB6289}" destId="{D9DDB39B-02A1-4BED-8D3B-7961FE3099B0}"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7B92C68F-D171-4434-A185-FDFB2DF2AB42}" type="presOf" srcId="{BE3F9E1C-4A33-434B-9B0F-9A2CDF39B3C1}" destId="{B66AFA88-1921-4D7F-9CC3-20E97B812AE7}"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014C13AA-1CD1-432F-8D34-28D7BE7442EC}" type="presOf" srcId="{B4831321-34EE-4BD5-98B1-2FDF9EC4DBFF}" destId="{205C3EC9-6CE0-41BF-B455-2019F8E5494E}" srcOrd="0" destOrd="0" presId="urn:microsoft.com/office/officeart/2005/8/layout/process1"/>
    <dgm:cxn modelId="{124AEC72-C8A6-4DEA-B9E3-5CADF2816742}" type="presParOf" srcId="{447DB892-CE1F-40DC-AEB3-7C953F0E910C}" destId="{B66AFA88-1921-4D7F-9CC3-20E97B812AE7}" srcOrd="0" destOrd="0" presId="urn:microsoft.com/office/officeart/2005/8/layout/process1"/>
    <dgm:cxn modelId="{B9E9D8A2-FC65-4E57-9555-512B1CBEBD1A}" type="presParOf" srcId="{447DB892-CE1F-40DC-AEB3-7C953F0E910C}" destId="{19C44E58-001A-4A55-8872-7E5FCB27E168}" srcOrd="1" destOrd="0" presId="urn:microsoft.com/office/officeart/2005/8/layout/process1"/>
    <dgm:cxn modelId="{5F859D3D-9EA9-4C15-A6F1-F5EB0738C4AF}" type="presParOf" srcId="{19C44E58-001A-4A55-8872-7E5FCB27E168}" destId="{D9D56AA2-1D66-412A-953E-56DE8DC6F9F0}" srcOrd="0" destOrd="0" presId="urn:microsoft.com/office/officeart/2005/8/layout/process1"/>
    <dgm:cxn modelId="{BFFA570F-14A7-4AEC-B1A2-B199FF16D4BA}" type="presParOf" srcId="{447DB892-CE1F-40DC-AEB3-7C953F0E910C}" destId="{205C3EC9-6CE0-41BF-B455-2019F8E5494E}" srcOrd="2" destOrd="0" presId="urn:microsoft.com/office/officeart/2005/8/layout/process1"/>
    <dgm:cxn modelId="{8C05785F-2330-4780-AD43-A3A0EFB35177}" type="presParOf" srcId="{447DB892-CE1F-40DC-AEB3-7C953F0E910C}" destId="{D9DDB39B-02A1-4BED-8D3B-7961FE3099B0}" srcOrd="3" destOrd="0" presId="urn:microsoft.com/office/officeart/2005/8/layout/process1"/>
    <dgm:cxn modelId="{AA109CAC-DFED-424F-9FB6-1FF1925751D4}" type="presParOf" srcId="{D9DDB39B-02A1-4BED-8D3B-7961FE3099B0}" destId="{18806483-BC58-4649-AD74-CC1583A29179}" srcOrd="0" destOrd="0" presId="urn:microsoft.com/office/officeart/2005/8/layout/process1"/>
    <dgm:cxn modelId="{2D08B71A-EAB3-49D5-9284-0EF338D45810}" type="presParOf" srcId="{447DB892-CE1F-40DC-AEB3-7C953F0E910C}" destId="{30E6F09C-355C-4FBC-AC95-421F6CBC7EBC}" srcOrd="4" destOrd="0" presId="urn:microsoft.com/office/officeart/2005/8/layout/process1"/>
    <dgm:cxn modelId="{DF6F7444-A36E-4662-AB8C-3A991A98CC40}" type="presParOf" srcId="{447DB892-CE1F-40DC-AEB3-7C953F0E910C}" destId="{6D6E2F11-8934-4C5F-9665-B39C8C64A115}" srcOrd="5" destOrd="0" presId="urn:microsoft.com/office/officeart/2005/8/layout/process1"/>
    <dgm:cxn modelId="{B5D68AA5-FED0-4397-9E60-07B187B7599B}" type="presParOf" srcId="{6D6E2F11-8934-4C5F-9665-B39C8C64A115}" destId="{4AC93DCD-9372-48F8-B573-AE804E6CE6A5}" srcOrd="0" destOrd="0" presId="urn:microsoft.com/office/officeart/2005/8/layout/process1"/>
    <dgm:cxn modelId="{40DDFF65-AA9A-4D47-888B-D691F3939524}" type="presParOf" srcId="{447DB892-CE1F-40DC-AEB3-7C953F0E910C}" destId="{3C8825D2-06A2-4A59-97F0-1403FC511620}" srcOrd="6" destOrd="0" presId="urn:microsoft.com/office/officeart/2005/8/layout/process1"/>
    <dgm:cxn modelId="{61574B7F-058D-433D-9913-9801A44D054B}" type="presParOf" srcId="{447DB892-CE1F-40DC-AEB3-7C953F0E910C}" destId="{197FB1E8-003D-4BC5-AABD-B0516940AAC6}" srcOrd="7" destOrd="0" presId="urn:microsoft.com/office/officeart/2005/8/layout/process1"/>
    <dgm:cxn modelId="{940F8296-18B6-44AA-BFB5-4E92F68D5129}" type="presParOf" srcId="{197FB1E8-003D-4BC5-AABD-B0516940AAC6}" destId="{64C13243-47D7-4019-A102-075148109F42}" srcOrd="0" destOrd="0" presId="urn:microsoft.com/office/officeart/2005/8/layout/process1"/>
    <dgm:cxn modelId="{9310F1B5-E848-4A93-9CF6-01577FA9F716}"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3D4C4063-3CE0-4498-8552-2F06B4DF1473}" type="presOf" srcId="{BEA60252-6B91-4312-A1D7-9BE249CCBB94}" destId="{64C13243-47D7-4019-A102-075148109F42}" srcOrd="1" destOrd="0" presId="urn:microsoft.com/office/officeart/2005/8/layout/process1"/>
    <dgm:cxn modelId="{21B7D7DF-3308-4E64-917D-9108AC6A8679}" type="presOf" srcId="{F2970A64-4073-41C9-AA8B-F934EF805261}" destId="{447DB892-CE1F-40DC-AEB3-7C953F0E910C}" srcOrd="0" destOrd="0" presId="urn:microsoft.com/office/officeart/2005/8/layout/process1"/>
    <dgm:cxn modelId="{07FDC0D5-9EC1-41CA-8CED-A7F5B3CAF9AD}" type="presOf" srcId="{0772A834-F62A-4AE3-B5C1-DFE6A224B90E}" destId="{30E6F09C-355C-4FBC-AC95-421F6CBC7EBC}" srcOrd="0"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38BAC08F-A5D8-4B8C-97E7-EE50ADFE6986}" type="presOf" srcId="{C9E3B094-F74C-4BEA-B960-D4DBA5FB6289}" destId="{D9DDB39B-02A1-4BED-8D3B-7961FE3099B0}" srcOrd="0" destOrd="0" presId="urn:microsoft.com/office/officeart/2005/8/layout/process1"/>
    <dgm:cxn modelId="{CD903039-7301-4F6C-B88E-2559DDBFB6A8}" type="presOf" srcId="{75C5167C-74BE-45BA-B99C-BBEFF37A6357}" destId="{4AC93DCD-9372-48F8-B573-AE804E6CE6A5}" srcOrd="1" destOrd="0" presId="urn:microsoft.com/office/officeart/2005/8/layout/process1"/>
    <dgm:cxn modelId="{A77617F1-E7A9-4347-A53A-3EE83FE043DB}" type="presOf" srcId="{75C5167C-74BE-45BA-B99C-BBEFF37A6357}" destId="{6D6E2F11-8934-4C5F-9665-B39C8C64A115}" srcOrd="0"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9A25F75F-DA95-4096-BE79-E9DAF0E70EBE}" type="presOf" srcId="{5BCEF3C5-B444-4D66-9549-22A2CCD3CF5F}" destId="{D9D56AA2-1D66-412A-953E-56DE8DC6F9F0}" srcOrd="1" destOrd="0" presId="urn:microsoft.com/office/officeart/2005/8/layout/process1"/>
    <dgm:cxn modelId="{6FFDB5DA-A96A-4D21-8E43-C462766E137C}" type="presOf" srcId="{5BCEF3C5-B444-4D66-9549-22A2CCD3CF5F}" destId="{19C44E58-001A-4A55-8872-7E5FCB27E168}" srcOrd="0" destOrd="0" presId="urn:microsoft.com/office/officeart/2005/8/layout/process1"/>
    <dgm:cxn modelId="{027F95D9-4B3C-4D3A-87D3-D480F620B4B9}" type="presOf" srcId="{C9E3B094-F74C-4BEA-B960-D4DBA5FB6289}" destId="{18806483-BC58-4649-AD74-CC1583A29179}" srcOrd="1" destOrd="0" presId="urn:microsoft.com/office/officeart/2005/8/layout/process1"/>
    <dgm:cxn modelId="{54A05D73-FF7B-42B1-8597-E1A035ABE3ED}" type="presOf" srcId="{BEA60252-6B91-4312-A1D7-9BE249CCBB94}" destId="{197FB1E8-003D-4BC5-AABD-B0516940AAC6}" srcOrd="0" destOrd="0" presId="urn:microsoft.com/office/officeart/2005/8/layout/process1"/>
    <dgm:cxn modelId="{CCB2D4A9-AFDD-4CC8-889D-0C65F9EF542D}" type="presOf" srcId="{80C65BB1-CADB-4EEC-ADC3-3C26CA52DAB7}" destId="{3C8825D2-06A2-4A59-97F0-1403FC511620}" srcOrd="0" destOrd="0" presId="urn:microsoft.com/office/officeart/2005/8/layout/process1"/>
    <dgm:cxn modelId="{FC05CCC5-6549-4BC9-AE82-C32105CD5DA4}" type="presOf" srcId="{BE3F9E1C-4A33-434B-9B0F-9A2CDF39B3C1}" destId="{B66AFA88-1921-4D7F-9CC3-20E97B812AE7}"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87237BE5-F982-41DB-A7A1-E206E9C3C683}" type="presOf" srcId="{A750081A-50C1-482F-AA41-0D7B9DDF4543}" destId="{0F0EC16E-273C-4885-ACBF-3C7CCB28D10B}" srcOrd="0" destOrd="0" presId="urn:microsoft.com/office/officeart/2005/8/layout/process1"/>
    <dgm:cxn modelId="{75D6A73C-D573-41BB-9CA0-AD5D5E6CE389}" type="presOf" srcId="{B4831321-34EE-4BD5-98B1-2FDF9EC4DBFF}" destId="{205C3EC9-6CE0-41BF-B455-2019F8E5494E}"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8F4EC63F-B22B-4E4B-B326-B58021B6C3BC}" srcId="{F2970A64-4073-41C9-AA8B-F934EF805261}" destId="{80C65BB1-CADB-4EEC-ADC3-3C26CA52DAB7}" srcOrd="3" destOrd="0" parTransId="{06B9FB23-B262-4471-B5D9-8DB56B9EBF53}" sibTransId="{BEA60252-6B91-4312-A1D7-9BE249CCBB94}"/>
    <dgm:cxn modelId="{1DBF363F-AE0A-43AF-A1BD-B470F27BAB39}" type="presParOf" srcId="{447DB892-CE1F-40DC-AEB3-7C953F0E910C}" destId="{B66AFA88-1921-4D7F-9CC3-20E97B812AE7}" srcOrd="0" destOrd="0" presId="urn:microsoft.com/office/officeart/2005/8/layout/process1"/>
    <dgm:cxn modelId="{E512FF77-0ADB-4F3B-A5A8-B32FC24AD9FA}" type="presParOf" srcId="{447DB892-CE1F-40DC-AEB3-7C953F0E910C}" destId="{19C44E58-001A-4A55-8872-7E5FCB27E168}" srcOrd="1" destOrd="0" presId="urn:microsoft.com/office/officeart/2005/8/layout/process1"/>
    <dgm:cxn modelId="{43EA9CEE-9F66-4A0D-B0A2-02AD08BE3F5B}" type="presParOf" srcId="{19C44E58-001A-4A55-8872-7E5FCB27E168}" destId="{D9D56AA2-1D66-412A-953E-56DE8DC6F9F0}" srcOrd="0" destOrd="0" presId="urn:microsoft.com/office/officeart/2005/8/layout/process1"/>
    <dgm:cxn modelId="{CF366C3E-28F7-40AE-B123-CF76A5E9274F}" type="presParOf" srcId="{447DB892-CE1F-40DC-AEB3-7C953F0E910C}" destId="{205C3EC9-6CE0-41BF-B455-2019F8E5494E}" srcOrd="2" destOrd="0" presId="urn:microsoft.com/office/officeart/2005/8/layout/process1"/>
    <dgm:cxn modelId="{9BA77EA2-CA37-430E-98B2-849D38023A0E}" type="presParOf" srcId="{447DB892-CE1F-40DC-AEB3-7C953F0E910C}" destId="{D9DDB39B-02A1-4BED-8D3B-7961FE3099B0}" srcOrd="3" destOrd="0" presId="urn:microsoft.com/office/officeart/2005/8/layout/process1"/>
    <dgm:cxn modelId="{0C10342A-8DB0-4524-95AE-7970EBF2AB64}" type="presParOf" srcId="{D9DDB39B-02A1-4BED-8D3B-7961FE3099B0}" destId="{18806483-BC58-4649-AD74-CC1583A29179}" srcOrd="0" destOrd="0" presId="urn:microsoft.com/office/officeart/2005/8/layout/process1"/>
    <dgm:cxn modelId="{E4B9D572-C9EC-48D1-A6D4-29CF55D9178C}" type="presParOf" srcId="{447DB892-CE1F-40DC-AEB3-7C953F0E910C}" destId="{30E6F09C-355C-4FBC-AC95-421F6CBC7EBC}" srcOrd="4" destOrd="0" presId="urn:microsoft.com/office/officeart/2005/8/layout/process1"/>
    <dgm:cxn modelId="{92A178D4-AEB0-4B27-8976-751C69E06635}" type="presParOf" srcId="{447DB892-CE1F-40DC-AEB3-7C953F0E910C}" destId="{6D6E2F11-8934-4C5F-9665-B39C8C64A115}" srcOrd="5" destOrd="0" presId="urn:microsoft.com/office/officeart/2005/8/layout/process1"/>
    <dgm:cxn modelId="{66EC7858-E9F7-4DB6-BCA4-03538BBA2820}" type="presParOf" srcId="{6D6E2F11-8934-4C5F-9665-B39C8C64A115}" destId="{4AC93DCD-9372-48F8-B573-AE804E6CE6A5}" srcOrd="0" destOrd="0" presId="urn:microsoft.com/office/officeart/2005/8/layout/process1"/>
    <dgm:cxn modelId="{EAE69D4B-A0C9-4F7D-A659-AC75055623E8}" type="presParOf" srcId="{447DB892-CE1F-40DC-AEB3-7C953F0E910C}" destId="{3C8825D2-06A2-4A59-97F0-1403FC511620}" srcOrd="6" destOrd="0" presId="urn:microsoft.com/office/officeart/2005/8/layout/process1"/>
    <dgm:cxn modelId="{1AD0B259-F839-4B36-884F-A35093C64324}" type="presParOf" srcId="{447DB892-CE1F-40DC-AEB3-7C953F0E910C}" destId="{197FB1E8-003D-4BC5-AABD-B0516940AAC6}" srcOrd="7" destOrd="0" presId="urn:microsoft.com/office/officeart/2005/8/layout/process1"/>
    <dgm:cxn modelId="{4D4B48ED-FBA4-4BCF-9F6A-0AD325CDE943}" type="presParOf" srcId="{197FB1E8-003D-4BC5-AABD-B0516940AAC6}" destId="{64C13243-47D7-4019-A102-075148109F42}" srcOrd="0" destOrd="0" presId="urn:microsoft.com/office/officeart/2005/8/layout/process1"/>
    <dgm:cxn modelId="{2098521B-E3DA-4BBD-99F0-E69DA41B3E90}"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970A64-4073-41C9-AA8B-F934EF805261}" type="doc">
      <dgm:prSet loTypeId="urn:microsoft.com/office/officeart/2005/8/layout/process1" loCatId="process" qsTypeId="urn:microsoft.com/office/officeart/2005/8/quickstyle/simple5" qsCatId="simple" csTypeId="urn:microsoft.com/office/officeart/2005/8/colors/accent0_3" csCatId="mainScheme" phldr="1"/>
      <dgm:spPr/>
    </dgm:pt>
    <dgm:pt modelId="{BE3F9E1C-4A33-434B-9B0F-9A2CDF39B3C1}">
      <dgm:prSet phldrT="[Text]" custT="1"/>
      <dgm:spPr/>
      <dgm:t>
        <a:bodyPr/>
        <a:lstStyle/>
        <a:p>
          <a:r>
            <a:rPr lang="en-US" sz="2200" b="0" dirty="0" smtClean="0"/>
            <a:t>Introduction</a:t>
          </a:r>
          <a:endParaRPr lang="en-US" sz="2200" b="0" dirty="0"/>
        </a:p>
      </dgm:t>
    </dgm:pt>
    <dgm:pt modelId="{828CB9F1-FB55-44C7-8EBA-112F496EE3C4}" type="parTrans" cxnId="{20163924-DB38-4CEF-8ADF-E9959A8935E5}">
      <dgm:prSet/>
      <dgm:spPr/>
      <dgm:t>
        <a:bodyPr/>
        <a:lstStyle/>
        <a:p>
          <a:endParaRPr lang="en-US"/>
        </a:p>
      </dgm:t>
    </dgm:pt>
    <dgm:pt modelId="{5BCEF3C5-B444-4D66-9549-22A2CCD3CF5F}" type="sibTrans" cxnId="{20163924-DB38-4CEF-8ADF-E9959A8935E5}">
      <dgm:prSet/>
      <dgm:spPr/>
      <dgm:t>
        <a:bodyPr/>
        <a:lstStyle/>
        <a:p>
          <a:endParaRPr lang="en-US"/>
        </a:p>
      </dgm:t>
    </dgm:pt>
    <dgm:pt modelId="{A750081A-50C1-482F-AA41-0D7B9DDF4543}">
      <dgm:prSet phldrT="[Text]" custT="1"/>
      <dgm:spPr/>
      <dgm:t>
        <a:bodyPr/>
        <a:lstStyle/>
        <a:p>
          <a:r>
            <a:rPr lang="en-US" sz="2200" dirty="0" smtClean="0"/>
            <a:t>Conclusion</a:t>
          </a:r>
          <a:endParaRPr lang="en-US" sz="2200" dirty="0"/>
        </a:p>
      </dgm:t>
    </dgm:pt>
    <dgm:pt modelId="{3E2F86CE-5E08-415F-B09A-E424C5C2579E}" type="sibTrans" cxnId="{AA02C6EA-3028-492B-941E-F3CD7E6366FA}">
      <dgm:prSet/>
      <dgm:spPr/>
      <dgm:t>
        <a:bodyPr/>
        <a:lstStyle/>
        <a:p>
          <a:endParaRPr lang="en-US"/>
        </a:p>
      </dgm:t>
    </dgm:pt>
    <dgm:pt modelId="{AA9F3B83-97DD-4F9F-B130-A0DC7E3D5AB8}" type="parTrans" cxnId="{AA02C6EA-3028-492B-941E-F3CD7E6366FA}">
      <dgm:prSet/>
      <dgm:spPr/>
      <dgm:t>
        <a:bodyPr/>
        <a:lstStyle/>
        <a:p>
          <a:endParaRPr lang="en-US"/>
        </a:p>
      </dgm:t>
    </dgm:pt>
    <dgm:pt modelId="{80C65BB1-CADB-4EEC-ADC3-3C26CA52DAB7}">
      <dgm:prSet phldrT="[Text]" custT="1"/>
      <dgm:spPr/>
      <dgm:t>
        <a:bodyPr/>
        <a:lstStyle/>
        <a:p>
          <a:r>
            <a:rPr lang="en-US" sz="2200" dirty="0" smtClean="0"/>
            <a:t>Schedule</a:t>
          </a:r>
          <a:endParaRPr lang="en-US" sz="2200" dirty="0"/>
        </a:p>
      </dgm:t>
    </dgm:pt>
    <dgm:pt modelId="{BEA60252-6B91-4312-A1D7-9BE249CCBB94}" type="sibTrans" cxnId="{8F4EC63F-B22B-4E4B-B326-B58021B6C3BC}">
      <dgm:prSet/>
      <dgm:spPr/>
      <dgm:t>
        <a:bodyPr/>
        <a:lstStyle/>
        <a:p>
          <a:endParaRPr lang="en-US"/>
        </a:p>
      </dgm:t>
    </dgm:pt>
    <dgm:pt modelId="{06B9FB23-B262-4471-B5D9-8DB56B9EBF53}" type="parTrans" cxnId="{8F4EC63F-B22B-4E4B-B326-B58021B6C3BC}">
      <dgm:prSet/>
      <dgm:spPr/>
      <dgm:t>
        <a:bodyPr/>
        <a:lstStyle/>
        <a:p>
          <a:endParaRPr lang="en-US"/>
        </a:p>
      </dgm:t>
    </dgm:pt>
    <dgm:pt modelId="{0772A834-F62A-4AE3-B5C1-DFE6A224B90E}">
      <dgm:prSet phldrT="[Text]" custT="1"/>
      <dgm:spPr/>
      <dgm:t>
        <a:bodyPr/>
        <a:lstStyle/>
        <a:p>
          <a:r>
            <a:rPr lang="en-US" sz="2200" dirty="0" smtClean="0"/>
            <a:t>Validation</a:t>
          </a:r>
          <a:endParaRPr lang="en-US" sz="2200" dirty="0"/>
        </a:p>
      </dgm:t>
    </dgm:pt>
    <dgm:pt modelId="{75C5167C-74BE-45BA-B99C-BBEFF37A6357}" type="sibTrans" cxnId="{E6A12FED-E5EE-40BB-A918-10C932C7FEF3}">
      <dgm:prSet/>
      <dgm:spPr/>
      <dgm:t>
        <a:bodyPr/>
        <a:lstStyle/>
        <a:p>
          <a:endParaRPr lang="en-US"/>
        </a:p>
      </dgm:t>
    </dgm:pt>
    <dgm:pt modelId="{B5E28F1F-9578-42FD-B0CF-BCC6889990E5}" type="parTrans" cxnId="{E6A12FED-E5EE-40BB-A918-10C932C7FEF3}">
      <dgm:prSet/>
      <dgm:spPr/>
      <dgm:t>
        <a:bodyPr/>
        <a:lstStyle/>
        <a:p>
          <a:endParaRPr lang="en-US"/>
        </a:p>
      </dgm:t>
    </dgm:pt>
    <dgm:pt modelId="{B4831321-34EE-4BD5-98B1-2FDF9EC4DBFF}">
      <dgm:prSet phldrT="[Text]" custT="1"/>
      <dgm:spPr/>
      <dgm:t>
        <a:bodyPr/>
        <a:lstStyle/>
        <a:p>
          <a:r>
            <a:rPr lang="en-US" sz="2200" b="1" dirty="0" smtClean="0"/>
            <a:t>Approach</a:t>
          </a:r>
          <a:endParaRPr lang="en-US" sz="2200" b="1" dirty="0"/>
        </a:p>
      </dgm:t>
    </dgm:pt>
    <dgm:pt modelId="{C9E3B094-F74C-4BEA-B960-D4DBA5FB6289}" type="sibTrans" cxnId="{F6691C57-3683-4A90-A268-6BE52625CD88}">
      <dgm:prSet/>
      <dgm:spPr/>
      <dgm:t>
        <a:bodyPr/>
        <a:lstStyle/>
        <a:p>
          <a:endParaRPr lang="en-US"/>
        </a:p>
      </dgm:t>
    </dgm:pt>
    <dgm:pt modelId="{FE85037F-61A2-4850-AE22-7DE67D92DE7F}" type="parTrans" cxnId="{F6691C57-3683-4A90-A268-6BE52625CD88}">
      <dgm:prSet/>
      <dgm:spPr/>
      <dgm:t>
        <a:bodyPr/>
        <a:lstStyle/>
        <a:p>
          <a:endParaRPr lang="en-US"/>
        </a:p>
      </dgm:t>
    </dgm:pt>
    <dgm:pt modelId="{447DB892-CE1F-40DC-AEB3-7C953F0E910C}" type="pres">
      <dgm:prSet presAssocID="{F2970A64-4073-41C9-AA8B-F934EF805261}" presName="Name0" presStyleCnt="0">
        <dgm:presLayoutVars>
          <dgm:dir/>
          <dgm:resizeHandles val="exact"/>
        </dgm:presLayoutVars>
      </dgm:prSet>
      <dgm:spPr/>
    </dgm:pt>
    <dgm:pt modelId="{B66AFA88-1921-4D7F-9CC3-20E97B812AE7}" type="pres">
      <dgm:prSet presAssocID="{BE3F9E1C-4A33-434B-9B0F-9A2CDF39B3C1}" presName="node" presStyleLbl="node1" presStyleIdx="0" presStyleCnt="5">
        <dgm:presLayoutVars>
          <dgm:bulletEnabled val="1"/>
        </dgm:presLayoutVars>
      </dgm:prSet>
      <dgm:spPr/>
      <dgm:t>
        <a:bodyPr/>
        <a:lstStyle/>
        <a:p>
          <a:endParaRPr lang="en-US"/>
        </a:p>
      </dgm:t>
    </dgm:pt>
    <dgm:pt modelId="{19C44E58-001A-4A55-8872-7E5FCB27E168}" type="pres">
      <dgm:prSet presAssocID="{5BCEF3C5-B444-4D66-9549-22A2CCD3CF5F}" presName="sibTrans" presStyleLbl="sibTrans2D1" presStyleIdx="0" presStyleCnt="4"/>
      <dgm:spPr/>
      <dgm:t>
        <a:bodyPr/>
        <a:lstStyle/>
        <a:p>
          <a:endParaRPr lang="en-US"/>
        </a:p>
      </dgm:t>
    </dgm:pt>
    <dgm:pt modelId="{D9D56AA2-1D66-412A-953E-56DE8DC6F9F0}" type="pres">
      <dgm:prSet presAssocID="{5BCEF3C5-B444-4D66-9549-22A2CCD3CF5F}" presName="connectorText" presStyleLbl="sibTrans2D1" presStyleIdx="0" presStyleCnt="4"/>
      <dgm:spPr/>
      <dgm:t>
        <a:bodyPr/>
        <a:lstStyle/>
        <a:p>
          <a:endParaRPr lang="en-US"/>
        </a:p>
      </dgm:t>
    </dgm:pt>
    <dgm:pt modelId="{205C3EC9-6CE0-41BF-B455-2019F8E5494E}" type="pres">
      <dgm:prSet presAssocID="{B4831321-34EE-4BD5-98B1-2FDF9EC4DBFF}" presName="node" presStyleLbl="node1" presStyleIdx="1" presStyleCnt="5">
        <dgm:presLayoutVars>
          <dgm:bulletEnabled val="1"/>
        </dgm:presLayoutVars>
      </dgm:prSet>
      <dgm:spPr/>
      <dgm:t>
        <a:bodyPr/>
        <a:lstStyle/>
        <a:p>
          <a:endParaRPr lang="en-US"/>
        </a:p>
      </dgm:t>
    </dgm:pt>
    <dgm:pt modelId="{D9DDB39B-02A1-4BED-8D3B-7961FE3099B0}" type="pres">
      <dgm:prSet presAssocID="{C9E3B094-F74C-4BEA-B960-D4DBA5FB6289}" presName="sibTrans" presStyleLbl="sibTrans2D1" presStyleIdx="1" presStyleCnt="4"/>
      <dgm:spPr/>
      <dgm:t>
        <a:bodyPr/>
        <a:lstStyle/>
        <a:p>
          <a:endParaRPr lang="en-US"/>
        </a:p>
      </dgm:t>
    </dgm:pt>
    <dgm:pt modelId="{18806483-BC58-4649-AD74-CC1583A29179}" type="pres">
      <dgm:prSet presAssocID="{C9E3B094-F74C-4BEA-B960-D4DBA5FB6289}" presName="connectorText" presStyleLbl="sibTrans2D1" presStyleIdx="1" presStyleCnt="4"/>
      <dgm:spPr/>
      <dgm:t>
        <a:bodyPr/>
        <a:lstStyle/>
        <a:p>
          <a:endParaRPr lang="en-US"/>
        </a:p>
      </dgm:t>
    </dgm:pt>
    <dgm:pt modelId="{30E6F09C-355C-4FBC-AC95-421F6CBC7EBC}" type="pres">
      <dgm:prSet presAssocID="{0772A834-F62A-4AE3-B5C1-DFE6A224B90E}" presName="node" presStyleLbl="node1" presStyleIdx="2" presStyleCnt="5">
        <dgm:presLayoutVars>
          <dgm:bulletEnabled val="1"/>
        </dgm:presLayoutVars>
      </dgm:prSet>
      <dgm:spPr/>
      <dgm:t>
        <a:bodyPr/>
        <a:lstStyle/>
        <a:p>
          <a:endParaRPr lang="en-US"/>
        </a:p>
      </dgm:t>
    </dgm:pt>
    <dgm:pt modelId="{6D6E2F11-8934-4C5F-9665-B39C8C64A115}" type="pres">
      <dgm:prSet presAssocID="{75C5167C-74BE-45BA-B99C-BBEFF37A6357}" presName="sibTrans" presStyleLbl="sibTrans2D1" presStyleIdx="2" presStyleCnt="4"/>
      <dgm:spPr/>
      <dgm:t>
        <a:bodyPr/>
        <a:lstStyle/>
        <a:p>
          <a:endParaRPr lang="en-US"/>
        </a:p>
      </dgm:t>
    </dgm:pt>
    <dgm:pt modelId="{4AC93DCD-9372-48F8-B573-AE804E6CE6A5}" type="pres">
      <dgm:prSet presAssocID="{75C5167C-74BE-45BA-B99C-BBEFF37A6357}" presName="connectorText" presStyleLbl="sibTrans2D1" presStyleIdx="2" presStyleCnt="4"/>
      <dgm:spPr/>
      <dgm:t>
        <a:bodyPr/>
        <a:lstStyle/>
        <a:p>
          <a:endParaRPr lang="en-US"/>
        </a:p>
      </dgm:t>
    </dgm:pt>
    <dgm:pt modelId="{3C8825D2-06A2-4A59-97F0-1403FC511620}" type="pres">
      <dgm:prSet presAssocID="{80C65BB1-CADB-4EEC-ADC3-3C26CA52DAB7}" presName="node" presStyleLbl="node1" presStyleIdx="3" presStyleCnt="5">
        <dgm:presLayoutVars>
          <dgm:bulletEnabled val="1"/>
        </dgm:presLayoutVars>
      </dgm:prSet>
      <dgm:spPr/>
      <dgm:t>
        <a:bodyPr/>
        <a:lstStyle/>
        <a:p>
          <a:endParaRPr lang="en-US"/>
        </a:p>
      </dgm:t>
    </dgm:pt>
    <dgm:pt modelId="{197FB1E8-003D-4BC5-AABD-B0516940AAC6}" type="pres">
      <dgm:prSet presAssocID="{BEA60252-6B91-4312-A1D7-9BE249CCBB94}" presName="sibTrans" presStyleLbl="sibTrans2D1" presStyleIdx="3" presStyleCnt="4"/>
      <dgm:spPr/>
      <dgm:t>
        <a:bodyPr/>
        <a:lstStyle/>
        <a:p>
          <a:endParaRPr lang="en-US"/>
        </a:p>
      </dgm:t>
    </dgm:pt>
    <dgm:pt modelId="{64C13243-47D7-4019-A102-075148109F42}" type="pres">
      <dgm:prSet presAssocID="{BEA60252-6B91-4312-A1D7-9BE249CCBB94}" presName="connectorText" presStyleLbl="sibTrans2D1" presStyleIdx="3" presStyleCnt="4"/>
      <dgm:spPr/>
      <dgm:t>
        <a:bodyPr/>
        <a:lstStyle/>
        <a:p>
          <a:endParaRPr lang="en-US"/>
        </a:p>
      </dgm:t>
    </dgm:pt>
    <dgm:pt modelId="{0F0EC16E-273C-4885-ACBF-3C7CCB28D10B}" type="pres">
      <dgm:prSet presAssocID="{A750081A-50C1-482F-AA41-0D7B9DDF4543}" presName="node" presStyleLbl="node1" presStyleIdx="4" presStyleCnt="5">
        <dgm:presLayoutVars>
          <dgm:bulletEnabled val="1"/>
        </dgm:presLayoutVars>
      </dgm:prSet>
      <dgm:spPr/>
      <dgm:t>
        <a:bodyPr/>
        <a:lstStyle/>
        <a:p>
          <a:endParaRPr lang="en-US"/>
        </a:p>
      </dgm:t>
    </dgm:pt>
  </dgm:ptLst>
  <dgm:cxnLst>
    <dgm:cxn modelId="{429E05D0-9428-4298-B118-DF3835279BD5}" type="presOf" srcId="{C9E3B094-F74C-4BEA-B960-D4DBA5FB6289}" destId="{18806483-BC58-4649-AD74-CC1583A29179}" srcOrd="1" destOrd="0" presId="urn:microsoft.com/office/officeart/2005/8/layout/process1"/>
    <dgm:cxn modelId="{D2672433-A60E-4184-9075-3AF2A7204B77}" type="presOf" srcId="{BE3F9E1C-4A33-434B-9B0F-9A2CDF39B3C1}" destId="{B66AFA88-1921-4D7F-9CC3-20E97B812AE7}" srcOrd="0" destOrd="0" presId="urn:microsoft.com/office/officeart/2005/8/layout/process1"/>
    <dgm:cxn modelId="{59FA0314-8408-4ECB-A498-551DD105503E}" type="presOf" srcId="{5BCEF3C5-B444-4D66-9549-22A2CCD3CF5F}" destId="{D9D56AA2-1D66-412A-953E-56DE8DC6F9F0}" srcOrd="1" destOrd="0" presId="urn:microsoft.com/office/officeart/2005/8/layout/process1"/>
    <dgm:cxn modelId="{20163924-DB38-4CEF-8ADF-E9959A8935E5}" srcId="{F2970A64-4073-41C9-AA8B-F934EF805261}" destId="{BE3F9E1C-4A33-434B-9B0F-9A2CDF39B3C1}" srcOrd="0" destOrd="0" parTransId="{828CB9F1-FB55-44C7-8EBA-112F496EE3C4}" sibTransId="{5BCEF3C5-B444-4D66-9549-22A2CCD3CF5F}"/>
    <dgm:cxn modelId="{5B410C4F-AB73-4FC4-B1FC-D98FDDA73F88}" type="presOf" srcId="{BEA60252-6B91-4312-A1D7-9BE249CCBB94}" destId="{197FB1E8-003D-4BC5-AABD-B0516940AAC6}" srcOrd="0" destOrd="0" presId="urn:microsoft.com/office/officeart/2005/8/layout/process1"/>
    <dgm:cxn modelId="{29442DA6-ED05-40A3-A39F-EDCCF7475BB5}" type="presOf" srcId="{BEA60252-6B91-4312-A1D7-9BE249CCBB94}" destId="{64C13243-47D7-4019-A102-075148109F42}" srcOrd="1" destOrd="0" presId="urn:microsoft.com/office/officeart/2005/8/layout/process1"/>
    <dgm:cxn modelId="{E6A12FED-E5EE-40BB-A918-10C932C7FEF3}" srcId="{F2970A64-4073-41C9-AA8B-F934EF805261}" destId="{0772A834-F62A-4AE3-B5C1-DFE6A224B90E}" srcOrd="2" destOrd="0" parTransId="{B5E28F1F-9578-42FD-B0CF-BCC6889990E5}" sibTransId="{75C5167C-74BE-45BA-B99C-BBEFF37A6357}"/>
    <dgm:cxn modelId="{A5574209-A1D1-4F88-A314-F2CA79E956D4}" type="presOf" srcId="{B4831321-34EE-4BD5-98B1-2FDF9EC4DBFF}" destId="{205C3EC9-6CE0-41BF-B455-2019F8E5494E}" srcOrd="0" destOrd="0" presId="urn:microsoft.com/office/officeart/2005/8/layout/process1"/>
    <dgm:cxn modelId="{532BBBA0-EBEB-493E-B53A-85B433280A69}" type="presOf" srcId="{0772A834-F62A-4AE3-B5C1-DFE6A224B90E}" destId="{30E6F09C-355C-4FBC-AC95-421F6CBC7EBC}" srcOrd="0" destOrd="0" presId="urn:microsoft.com/office/officeart/2005/8/layout/process1"/>
    <dgm:cxn modelId="{7D8A8100-3292-4FF8-9361-0E26FD257C7E}" type="presOf" srcId="{5BCEF3C5-B444-4D66-9549-22A2CCD3CF5F}" destId="{19C44E58-001A-4A55-8872-7E5FCB27E168}" srcOrd="0" destOrd="0" presId="urn:microsoft.com/office/officeart/2005/8/layout/process1"/>
    <dgm:cxn modelId="{80662DD7-58D8-46F5-A005-8699A3FC1E38}" type="presOf" srcId="{75C5167C-74BE-45BA-B99C-BBEFF37A6357}" destId="{4AC93DCD-9372-48F8-B573-AE804E6CE6A5}" srcOrd="1" destOrd="0" presId="urn:microsoft.com/office/officeart/2005/8/layout/process1"/>
    <dgm:cxn modelId="{AF86CCB7-83A4-4766-BDC3-404A2D45B348}" type="presOf" srcId="{A750081A-50C1-482F-AA41-0D7B9DDF4543}" destId="{0F0EC16E-273C-4885-ACBF-3C7CCB28D10B}" srcOrd="0" destOrd="0" presId="urn:microsoft.com/office/officeart/2005/8/layout/process1"/>
    <dgm:cxn modelId="{B8B34AA0-F515-49E5-971B-8DD6854C0C14}" type="presOf" srcId="{75C5167C-74BE-45BA-B99C-BBEFF37A6357}" destId="{6D6E2F11-8934-4C5F-9665-B39C8C64A115}" srcOrd="0" destOrd="0" presId="urn:microsoft.com/office/officeart/2005/8/layout/process1"/>
    <dgm:cxn modelId="{F6691C57-3683-4A90-A268-6BE52625CD88}" srcId="{F2970A64-4073-41C9-AA8B-F934EF805261}" destId="{B4831321-34EE-4BD5-98B1-2FDF9EC4DBFF}" srcOrd="1" destOrd="0" parTransId="{FE85037F-61A2-4850-AE22-7DE67D92DE7F}" sibTransId="{C9E3B094-F74C-4BEA-B960-D4DBA5FB6289}"/>
    <dgm:cxn modelId="{31146EDE-A638-4DA7-BC21-E03EC1F41D60}" type="presOf" srcId="{C9E3B094-F74C-4BEA-B960-D4DBA5FB6289}" destId="{D9DDB39B-02A1-4BED-8D3B-7961FE3099B0}" srcOrd="0" destOrd="0" presId="urn:microsoft.com/office/officeart/2005/8/layout/process1"/>
    <dgm:cxn modelId="{AA02C6EA-3028-492B-941E-F3CD7E6366FA}" srcId="{F2970A64-4073-41C9-AA8B-F934EF805261}" destId="{A750081A-50C1-482F-AA41-0D7B9DDF4543}" srcOrd="4" destOrd="0" parTransId="{AA9F3B83-97DD-4F9F-B130-A0DC7E3D5AB8}" sibTransId="{3E2F86CE-5E08-415F-B09A-E424C5C2579E}"/>
    <dgm:cxn modelId="{418792B4-A292-45DF-8622-F5B5962EC739}" type="presOf" srcId="{F2970A64-4073-41C9-AA8B-F934EF805261}" destId="{447DB892-CE1F-40DC-AEB3-7C953F0E910C}" srcOrd="0" destOrd="0" presId="urn:microsoft.com/office/officeart/2005/8/layout/process1"/>
    <dgm:cxn modelId="{8F4EC63F-B22B-4E4B-B326-B58021B6C3BC}" srcId="{F2970A64-4073-41C9-AA8B-F934EF805261}" destId="{80C65BB1-CADB-4EEC-ADC3-3C26CA52DAB7}" srcOrd="3" destOrd="0" parTransId="{06B9FB23-B262-4471-B5D9-8DB56B9EBF53}" sibTransId="{BEA60252-6B91-4312-A1D7-9BE249CCBB94}"/>
    <dgm:cxn modelId="{601A0091-C671-416A-B1AD-C57D3AFC227D}" type="presOf" srcId="{80C65BB1-CADB-4EEC-ADC3-3C26CA52DAB7}" destId="{3C8825D2-06A2-4A59-97F0-1403FC511620}" srcOrd="0" destOrd="0" presId="urn:microsoft.com/office/officeart/2005/8/layout/process1"/>
    <dgm:cxn modelId="{4DBB5E2B-A7F3-4326-8951-1B090CCD51FB}" type="presParOf" srcId="{447DB892-CE1F-40DC-AEB3-7C953F0E910C}" destId="{B66AFA88-1921-4D7F-9CC3-20E97B812AE7}" srcOrd="0" destOrd="0" presId="urn:microsoft.com/office/officeart/2005/8/layout/process1"/>
    <dgm:cxn modelId="{B0F22202-30D4-48C7-982A-875711C0052F}" type="presParOf" srcId="{447DB892-CE1F-40DC-AEB3-7C953F0E910C}" destId="{19C44E58-001A-4A55-8872-7E5FCB27E168}" srcOrd="1" destOrd="0" presId="urn:microsoft.com/office/officeart/2005/8/layout/process1"/>
    <dgm:cxn modelId="{D1CFBEDD-7D0B-477F-BF2E-8A13FA5D07ED}" type="presParOf" srcId="{19C44E58-001A-4A55-8872-7E5FCB27E168}" destId="{D9D56AA2-1D66-412A-953E-56DE8DC6F9F0}" srcOrd="0" destOrd="0" presId="urn:microsoft.com/office/officeart/2005/8/layout/process1"/>
    <dgm:cxn modelId="{03556621-AC99-499E-AE25-0FA7D4DA8651}" type="presParOf" srcId="{447DB892-CE1F-40DC-AEB3-7C953F0E910C}" destId="{205C3EC9-6CE0-41BF-B455-2019F8E5494E}" srcOrd="2" destOrd="0" presId="urn:microsoft.com/office/officeart/2005/8/layout/process1"/>
    <dgm:cxn modelId="{5566D5C9-6E47-4835-8880-7E84B0B7EF3D}" type="presParOf" srcId="{447DB892-CE1F-40DC-AEB3-7C953F0E910C}" destId="{D9DDB39B-02A1-4BED-8D3B-7961FE3099B0}" srcOrd="3" destOrd="0" presId="urn:microsoft.com/office/officeart/2005/8/layout/process1"/>
    <dgm:cxn modelId="{A11C8A6F-A554-49A6-9EFF-C24F933B3AF9}" type="presParOf" srcId="{D9DDB39B-02A1-4BED-8D3B-7961FE3099B0}" destId="{18806483-BC58-4649-AD74-CC1583A29179}" srcOrd="0" destOrd="0" presId="urn:microsoft.com/office/officeart/2005/8/layout/process1"/>
    <dgm:cxn modelId="{A722F191-AD50-404B-B0E3-32686D2D28DB}" type="presParOf" srcId="{447DB892-CE1F-40DC-AEB3-7C953F0E910C}" destId="{30E6F09C-355C-4FBC-AC95-421F6CBC7EBC}" srcOrd="4" destOrd="0" presId="urn:microsoft.com/office/officeart/2005/8/layout/process1"/>
    <dgm:cxn modelId="{48D69D0A-2BE4-4159-9D8D-D13ABA4D8305}" type="presParOf" srcId="{447DB892-CE1F-40DC-AEB3-7C953F0E910C}" destId="{6D6E2F11-8934-4C5F-9665-B39C8C64A115}" srcOrd="5" destOrd="0" presId="urn:microsoft.com/office/officeart/2005/8/layout/process1"/>
    <dgm:cxn modelId="{690DCEB6-00D5-46F1-8AF2-09EA1B69EBA2}" type="presParOf" srcId="{6D6E2F11-8934-4C5F-9665-B39C8C64A115}" destId="{4AC93DCD-9372-48F8-B573-AE804E6CE6A5}" srcOrd="0" destOrd="0" presId="urn:microsoft.com/office/officeart/2005/8/layout/process1"/>
    <dgm:cxn modelId="{DEDFE5B9-273C-4BA3-AF34-1F9D912E5400}" type="presParOf" srcId="{447DB892-CE1F-40DC-AEB3-7C953F0E910C}" destId="{3C8825D2-06A2-4A59-97F0-1403FC511620}" srcOrd="6" destOrd="0" presId="urn:microsoft.com/office/officeart/2005/8/layout/process1"/>
    <dgm:cxn modelId="{E89EFA33-3DED-47D6-B613-34FA77FF5DE4}" type="presParOf" srcId="{447DB892-CE1F-40DC-AEB3-7C953F0E910C}" destId="{197FB1E8-003D-4BC5-AABD-B0516940AAC6}" srcOrd="7" destOrd="0" presId="urn:microsoft.com/office/officeart/2005/8/layout/process1"/>
    <dgm:cxn modelId="{F6221F48-6A4F-4949-AEC6-12627CC5BED9}" type="presParOf" srcId="{197FB1E8-003D-4BC5-AABD-B0516940AAC6}" destId="{64C13243-47D7-4019-A102-075148109F42}" srcOrd="0" destOrd="0" presId="urn:microsoft.com/office/officeart/2005/8/layout/process1"/>
    <dgm:cxn modelId="{121FB408-9B6C-4D7D-87C4-0D63DA1071E9}" type="presParOf" srcId="{447DB892-CE1F-40DC-AEB3-7C953F0E910C}" destId="{0F0EC16E-273C-4885-ACBF-3C7CCB28D10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Introduction</a:t>
          </a:r>
          <a:endParaRPr lang="en-US" sz="2300" b="1"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Approach</a:t>
          </a:r>
          <a:endParaRPr lang="en-US" sz="230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Validation</a:t>
          </a:r>
          <a:endParaRPr lang="en-US" sz="23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Schedule</a:t>
          </a:r>
          <a:endParaRPr lang="en-US" sz="23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Conclusion</a:t>
          </a:r>
          <a:endParaRPr lang="en-US" sz="2300" kern="1200" dirty="0"/>
        </a:p>
      </dsp:txBody>
      <dsp:txXfrm>
        <a:off x="10057273" y="17131"/>
        <a:ext cx="1757588" cy="550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Introduction</a:t>
          </a:r>
          <a:endParaRPr lang="en-US" sz="2200" b="1"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Approach</a:t>
          </a:r>
          <a:endParaRPr lang="en-US" sz="220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Introduction</a:t>
          </a:r>
          <a:endParaRPr lang="en-US" sz="2200" b="1"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Approach</a:t>
          </a:r>
          <a:endParaRPr lang="en-US" sz="220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Approach</a:t>
          </a:r>
          <a:endParaRPr lang="en-US" sz="25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Validation</a:t>
          </a:r>
          <a:endParaRPr lang="en-US" sz="25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Schedule</a:t>
          </a:r>
          <a:endParaRPr lang="en-US" sz="25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Conclusion</a:t>
          </a:r>
          <a:endParaRPr lang="en-US" sz="2500" kern="1200" dirty="0"/>
        </a:p>
      </dsp:txBody>
      <dsp:txXfrm>
        <a:off x="10057273" y="17131"/>
        <a:ext cx="1757588" cy="55062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Approach</a:t>
          </a:r>
          <a:endParaRPr lang="en-US" sz="25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Validation</a:t>
          </a:r>
          <a:endParaRPr lang="en-US" sz="25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Schedule</a:t>
          </a:r>
          <a:endParaRPr lang="en-US" sz="25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Conclusion</a:t>
          </a:r>
          <a:endParaRPr lang="en-US" sz="2500" kern="1200" dirty="0"/>
        </a:p>
      </dsp:txBody>
      <dsp:txXfrm>
        <a:off x="10057273" y="17131"/>
        <a:ext cx="1757588" cy="55062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Approach</a:t>
          </a:r>
          <a:endParaRPr lang="en-US" sz="25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Validation</a:t>
          </a:r>
          <a:endParaRPr lang="en-US" sz="25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Schedule</a:t>
          </a:r>
          <a:endParaRPr lang="en-US" sz="25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Conclusion</a:t>
          </a:r>
          <a:endParaRPr lang="en-US" sz="2500" kern="1200" dirty="0"/>
        </a:p>
      </dsp:txBody>
      <dsp:txXfrm>
        <a:off x="10057273" y="17131"/>
        <a:ext cx="1757588" cy="55062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Approach</a:t>
          </a:r>
          <a:endParaRPr lang="en-US" sz="25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Validation</a:t>
          </a:r>
          <a:endParaRPr lang="en-US" sz="25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Schedule</a:t>
          </a:r>
          <a:endParaRPr lang="en-US" sz="25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Conclusion</a:t>
          </a:r>
          <a:endParaRPr lang="en-US" sz="2500" kern="1200" dirty="0"/>
        </a:p>
      </dsp:txBody>
      <dsp:txXfrm>
        <a:off x="10057273" y="17131"/>
        <a:ext cx="1757588" cy="55062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Introduction</a:t>
          </a:r>
          <a:endParaRPr lang="en-US" sz="2200" b="1"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Approach</a:t>
          </a:r>
          <a:endParaRPr lang="en-US" sz="220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Approach</a:t>
          </a:r>
          <a:endParaRPr lang="en-US" sz="2200" b="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Validation</a:t>
          </a:r>
          <a:endParaRPr lang="en-US" sz="2200" b="1"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Schedule</a:t>
          </a:r>
          <a:endParaRPr lang="en-US" sz="2200" b="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Approach</a:t>
          </a:r>
          <a:endParaRPr lang="en-US" sz="2200" b="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Validation</a:t>
          </a:r>
          <a:endParaRPr lang="en-US" sz="2200" b="1"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Schedule</a:t>
          </a:r>
          <a:endParaRPr lang="en-US" sz="2200" b="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2F22C-099E-498D-8DC7-9B2A966FB234}">
      <dsp:nvSpPr>
        <dsp:cNvPr id="0" name=""/>
        <dsp:cNvSpPr/>
      </dsp:nvSpPr>
      <dsp:spPr>
        <a:xfrm>
          <a:off x="0" y="1464464"/>
          <a:ext cx="8332573" cy="1952618"/>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D5A485-77E1-4371-B1DA-5501D50167D9}">
      <dsp:nvSpPr>
        <dsp:cNvPr id="0" name=""/>
        <dsp:cNvSpPr/>
      </dsp:nvSpPr>
      <dsp:spPr>
        <a:xfrm>
          <a:off x="640" y="0"/>
          <a:ext cx="1027127" cy="195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lvl="0" algn="l" defTabSz="533400">
            <a:lnSpc>
              <a:spcPct val="90000"/>
            </a:lnSpc>
            <a:spcBef>
              <a:spcPct val="0"/>
            </a:spcBef>
            <a:spcAft>
              <a:spcPct val="35000"/>
            </a:spcAft>
          </a:pPr>
          <a:r>
            <a:rPr lang="en-US" sz="1200" kern="1200" dirty="0" smtClean="0"/>
            <a:t>DCPP / UCPP Exact Solvers</a:t>
          </a:r>
          <a:endParaRPr lang="en-US" sz="1200" kern="1200" dirty="0"/>
        </a:p>
        <a:p>
          <a:pPr marL="114300" lvl="1" indent="-114300" algn="l" defTabSz="533400">
            <a:lnSpc>
              <a:spcPct val="90000"/>
            </a:lnSpc>
            <a:spcBef>
              <a:spcPct val="0"/>
            </a:spcBef>
            <a:spcAft>
              <a:spcPct val="15000"/>
            </a:spcAft>
            <a:buChar char="••"/>
          </a:pPr>
          <a:r>
            <a:rPr lang="en-US" sz="1200" kern="1200" dirty="0" smtClean="0"/>
            <a:t>September / October</a:t>
          </a:r>
          <a:endParaRPr lang="en-US" sz="1200" kern="1200" dirty="0"/>
        </a:p>
      </dsp:txBody>
      <dsp:txXfrm>
        <a:off x="640" y="0"/>
        <a:ext cx="1027127" cy="1952618"/>
      </dsp:txXfrm>
    </dsp:sp>
    <dsp:sp modelId="{D1720A3A-5323-47FA-A501-DB9E770BAE3D}">
      <dsp:nvSpPr>
        <dsp:cNvPr id="0" name=""/>
        <dsp:cNvSpPr/>
      </dsp:nvSpPr>
      <dsp:spPr>
        <a:xfrm>
          <a:off x="270127" y="2196696"/>
          <a:ext cx="488154" cy="488154"/>
        </a:xfrm>
        <a:prstGeom prst="ellipse">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23DCC597-2234-4D4F-96BB-AAFC5589CBAE}">
      <dsp:nvSpPr>
        <dsp:cNvPr id="0" name=""/>
        <dsp:cNvSpPr/>
      </dsp:nvSpPr>
      <dsp:spPr>
        <a:xfrm>
          <a:off x="1079125" y="2928928"/>
          <a:ext cx="1027127" cy="195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kern="1200" dirty="0" smtClean="0"/>
            <a:t>MCPP Heuristics</a:t>
          </a:r>
          <a:endParaRPr lang="en-US" sz="1200" kern="1200" dirty="0"/>
        </a:p>
        <a:p>
          <a:pPr marL="114300" lvl="1" indent="-114300" algn="l" defTabSz="533400">
            <a:lnSpc>
              <a:spcPct val="90000"/>
            </a:lnSpc>
            <a:spcBef>
              <a:spcPct val="0"/>
            </a:spcBef>
            <a:spcAft>
              <a:spcPct val="15000"/>
            </a:spcAft>
            <a:buChar char="••"/>
          </a:pPr>
          <a:r>
            <a:rPr lang="en-US" sz="1200" kern="1200" dirty="0" smtClean="0"/>
            <a:t>November</a:t>
          </a:r>
          <a:endParaRPr lang="en-US" sz="1200" kern="1200" dirty="0"/>
        </a:p>
      </dsp:txBody>
      <dsp:txXfrm>
        <a:off x="1079125" y="2928928"/>
        <a:ext cx="1027127" cy="1952618"/>
      </dsp:txXfrm>
    </dsp:sp>
    <dsp:sp modelId="{DAAE9942-3612-4795-A6AA-72B58A68559F}">
      <dsp:nvSpPr>
        <dsp:cNvPr id="0" name=""/>
        <dsp:cNvSpPr/>
      </dsp:nvSpPr>
      <dsp:spPr>
        <a:xfrm>
          <a:off x="1348611" y="2196696"/>
          <a:ext cx="488154" cy="488154"/>
        </a:xfrm>
        <a:prstGeom prst="ellipse">
          <a:avLst/>
        </a:prstGeom>
        <a:solidFill>
          <a:schemeClr val="accent4">
            <a:hueOff val="1247497"/>
            <a:satOff val="-6898"/>
            <a:lumOff val="-588"/>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7E066FCD-E543-4D62-B391-28AD7BF1F33D}">
      <dsp:nvSpPr>
        <dsp:cNvPr id="0" name=""/>
        <dsp:cNvSpPr/>
      </dsp:nvSpPr>
      <dsp:spPr>
        <a:xfrm>
          <a:off x="2157609" y="0"/>
          <a:ext cx="1027127" cy="195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lvl="0" algn="l" defTabSz="533400">
            <a:lnSpc>
              <a:spcPct val="90000"/>
            </a:lnSpc>
            <a:spcBef>
              <a:spcPct val="0"/>
            </a:spcBef>
            <a:spcAft>
              <a:spcPct val="35000"/>
            </a:spcAft>
          </a:pPr>
          <a:r>
            <a:rPr lang="en-US" sz="1200" kern="1200" dirty="0" smtClean="0"/>
            <a:t>WPP Heuristics</a:t>
          </a:r>
          <a:endParaRPr lang="en-US" sz="1200" kern="1200" dirty="0"/>
        </a:p>
        <a:p>
          <a:pPr marL="114300" lvl="1" indent="-114300" algn="l" defTabSz="533400">
            <a:lnSpc>
              <a:spcPct val="90000"/>
            </a:lnSpc>
            <a:spcBef>
              <a:spcPct val="0"/>
            </a:spcBef>
            <a:spcAft>
              <a:spcPct val="15000"/>
            </a:spcAft>
            <a:buChar char="••"/>
          </a:pPr>
          <a:r>
            <a:rPr lang="en-US" sz="1200" kern="1200" dirty="0" smtClean="0"/>
            <a:t>December</a:t>
          </a:r>
          <a:endParaRPr lang="en-US" sz="1200" kern="1200" dirty="0"/>
        </a:p>
      </dsp:txBody>
      <dsp:txXfrm>
        <a:off x="2157609" y="0"/>
        <a:ext cx="1027127" cy="1952618"/>
      </dsp:txXfrm>
    </dsp:sp>
    <dsp:sp modelId="{DDB75857-E643-48BD-A6CE-76C56D189731}">
      <dsp:nvSpPr>
        <dsp:cNvPr id="0" name=""/>
        <dsp:cNvSpPr/>
      </dsp:nvSpPr>
      <dsp:spPr>
        <a:xfrm>
          <a:off x="2427096" y="2196696"/>
          <a:ext cx="488154" cy="488154"/>
        </a:xfrm>
        <a:prstGeom prst="ellipse">
          <a:avLst/>
        </a:prstGeom>
        <a:solidFill>
          <a:schemeClr val="accent4">
            <a:hueOff val="2494993"/>
            <a:satOff val="-13796"/>
            <a:lumOff val="-1176"/>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5167A019-C963-46E0-913F-26C35A8A3A2A}">
      <dsp:nvSpPr>
        <dsp:cNvPr id="0" name=""/>
        <dsp:cNvSpPr/>
      </dsp:nvSpPr>
      <dsp:spPr>
        <a:xfrm>
          <a:off x="3236093" y="2928928"/>
          <a:ext cx="1027127" cy="195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kern="1200" dirty="0" smtClean="0"/>
            <a:t>DRPP</a:t>
          </a:r>
          <a:endParaRPr lang="en-US" sz="1200" kern="1200" dirty="0"/>
        </a:p>
        <a:p>
          <a:pPr marL="114300" lvl="1" indent="-114300" algn="l" defTabSz="533400">
            <a:lnSpc>
              <a:spcPct val="90000"/>
            </a:lnSpc>
            <a:spcBef>
              <a:spcPct val="0"/>
            </a:spcBef>
            <a:spcAft>
              <a:spcPct val="15000"/>
            </a:spcAft>
            <a:buChar char="••"/>
          </a:pPr>
          <a:r>
            <a:rPr lang="en-US" sz="1200" kern="1200" dirty="0" smtClean="0"/>
            <a:t>January</a:t>
          </a:r>
          <a:endParaRPr lang="en-US" sz="1200" kern="1200" dirty="0"/>
        </a:p>
      </dsp:txBody>
      <dsp:txXfrm>
        <a:off x="3236093" y="2928928"/>
        <a:ext cx="1027127" cy="1952618"/>
      </dsp:txXfrm>
    </dsp:sp>
    <dsp:sp modelId="{1C4DEAE2-5E91-451B-9FD4-F8E2742DA4C0}">
      <dsp:nvSpPr>
        <dsp:cNvPr id="0" name=""/>
        <dsp:cNvSpPr/>
      </dsp:nvSpPr>
      <dsp:spPr>
        <a:xfrm>
          <a:off x="3505580" y="2196696"/>
          <a:ext cx="488154" cy="488154"/>
        </a:xfrm>
        <a:prstGeom prst="ellipse">
          <a:avLst/>
        </a:prstGeom>
        <a:solidFill>
          <a:schemeClr val="accent4">
            <a:hueOff val="3742489"/>
            <a:satOff val="-20694"/>
            <a:lumOff val="-1765"/>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30B16C26-603B-4732-B0BF-C0E587E16919}">
      <dsp:nvSpPr>
        <dsp:cNvPr id="0" name=""/>
        <dsp:cNvSpPr/>
      </dsp:nvSpPr>
      <dsp:spPr>
        <a:xfrm>
          <a:off x="4314578" y="0"/>
          <a:ext cx="1027127" cy="195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lvl="0" algn="l" defTabSz="533400">
            <a:lnSpc>
              <a:spcPct val="90000"/>
            </a:lnSpc>
            <a:spcBef>
              <a:spcPct val="0"/>
            </a:spcBef>
            <a:spcAft>
              <a:spcPct val="35000"/>
            </a:spcAft>
          </a:pPr>
          <a:r>
            <a:rPr lang="en-US" sz="1200" kern="1200" dirty="0" smtClean="0"/>
            <a:t>Performance Optimization / Tuning</a:t>
          </a:r>
          <a:endParaRPr lang="en-US" sz="1200" kern="1200" dirty="0"/>
        </a:p>
        <a:p>
          <a:pPr marL="114300" lvl="1" indent="-114300" algn="l" defTabSz="533400">
            <a:lnSpc>
              <a:spcPct val="90000"/>
            </a:lnSpc>
            <a:spcBef>
              <a:spcPct val="0"/>
            </a:spcBef>
            <a:spcAft>
              <a:spcPct val="15000"/>
            </a:spcAft>
            <a:buChar char="••"/>
          </a:pPr>
          <a:r>
            <a:rPr lang="en-US" sz="1200" kern="1200" dirty="0" smtClean="0"/>
            <a:t>February</a:t>
          </a:r>
          <a:endParaRPr lang="en-US" sz="1200" kern="1200" dirty="0"/>
        </a:p>
      </dsp:txBody>
      <dsp:txXfrm>
        <a:off x="4314578" y="0"/>
        <a:ext cx="1027127" cy="1952618"/>
      </dsp:txXfrm>
    </dsp:sp>
    <dsp:sp modelId="{9A02CA11-B5C5-45A6-B08F-3CD31F50CF35}">
      <dsp:nvSpPr>
        <dsp:cNvPr id="0" name=""/>
        <dsp:cNvSpPr/>
      </dsp:nvSpPr>
      <dsp:spPr>
        <a:xfrm>
          <a:off x="4584064" y="2196696"/>
          <a:ext cx="488154" cy="488154"/>
        </a:xfrm>
        <a:prstGeom prst="ellipse">
          <a:avLst/>
        </a:prstGeom>
        <a:solidFill>
          <a:schemeClr val="accent4">
            <a:hueOff val="4989986"/>
            <a:satOff val="-27591"/>
            <a:lumOff val="-2353"/>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626C94B9-28ED-46CA-8D0F-FDB7DC198CF4}">
      <dsp:nvSpPr>
        <dsp:cNvPr id="0" name=""/>
        <dsp:cNvSpPr/>
      </dsp:nvSpPr>
      <dsp:spPr>
        <a:xfrm>
          <a:off x="5393062" y="2928928"/>
          <a:ext cx="1027127" cy="195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kern="1200" dirty="0" smtClean="0"/>
            <a:t>Extensibility (CPLEX / </a:t>
          </a:r>
          <a:r>
            <a:rPr lang="en-US" sz="1200" kern="1200" dirty="0" err="1" smtClean="0"/>
            <a:t>Gurobi</a:t>
          </a:r>
          <a:r>
            <a:rPr lang="en-US" sz="1200" kern="1200" dirty="0" smtClean="0"/>
            <a:t>, </a:t>
          </a:r>
          <a:r>
            <a:rPr lang="en-US" sz="1200" kern="1200" dirty="0" err="1" smtClean="0"/>
            <a:t>Gephi</a:t>
          </a:r>
          <a:r>
            <a:rPr lang="en-US" sz="1200" kern="1200" dirty="0" smtClean="0"/>
            <a:t> / </a:t>
          </a:r>
          <a:r>
            <a:rPr lang="en-US" sz="1200" kern="1200" dirty="0" err="1" smtClean="0"/>
            <a:t>Graphviz</a:t>
          </a:r>
          <a:r>
            <a:rPr lang="en-US" sz="1200" kern="1200" dirty="0" smtClean="0"/>
            <a:t>)</a:t>
          </a:r>
          <a:endParaRPr lang="en-US" sz="1200" kern="1200" dirty="0"/>
        </a:p>
        <a:p>
          <a:pPr marL="114300" lvl="1" indent="-114300" algn="l" defTabSz="533400">
            <a:lnSpc>
              <a:spcPct val="90000"/>
            </a:lnSpc>
            <a:spcBef>
              <a:spcPct val="0"/>
            </a:spcBef>
            <a:spcAft>
              <a:spcPct val="15000"/>
            </a:spcAft>
            <a:buChar char="••"/>
          </a:pPr>
          <a:r>
            <a:rPr lang="en-US" sz="1200" kern="1200" dirty="0" smtClean="0"/>
            <a:t>March – April</a:t>
          </a:r>
          <a:endParaRPr lang="en-US" sz="1200" kern="1200" dirty="0"/>
        </a:p>
      </dsp:txBody>
      <dsp:txXfrm>
        <a:off x="5393062" y="2928928"/>
        <a:ext cx="1027127" cy="1952618"/>
      </dsp:txXfrm>
    </dsp:sp>
    <dsp:sp modelId="{BFE7F8F0-4137-49E3-BDB1-04AAB7F02080}">
      <dsp:nvSpPr>
        <dsp:cNvPr id="0" name=""/>
        <dsp:cNvSpPr/>
      </dsp:nvSpPr>
      <dsp:spPr>
        <a:xfrm>
          <a:off x="5662549" y="2196696"/>
          <a:ext cx="488154" cy="488154"/>
        </a:xfrm>
        <a:prstGeom prst="ellipse">
          <a:avLst/>
        </a:prstGeom>
        <a:solidFill>
          <a:schemeClr val="accent4">
            <a:hueOff val="6237482"/>
            <a:satOff val="-34489"/>
            <a:lumOff val="-2941"/>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3D1F7135-E727-47D3-B89D-20FB72B15855}">
      <dsp:nvSpPr>
        <dsp:cNvPr id="0" name=""/>
        <dsp:cNvSpPr/>
      </dsp:nvSpPr>
      <dsp:spPr>
        <a:xfrm>
          <a:off x="6471546" y="0"/>
          <a:ext cx="1027127" cy="195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lvl="0" algn="l" defTabSz="533400">
            <a:lnSpc>
              <a:spcPct val="90000"/>
            </a:lnSpc>
            <a:spcBef>
              <a:spcPct val="0"/>
            </a:spcBef>
            <a:spcAft>
              <a:spcPct val="35000"/>
            </a:spcAft>
          </a:pPr>
          <a:r>
            <a:rPr lang="en-US" sz="1200" kern="1200" dirty="0" smtClean="0"/>
            <a:t>Investigate Plowing with Precedence</a:t>
          </a:r>
          <a:endParaRPr lang="en-US" sz="1200" kern="1200" dirty="0"/>
        </a:p>
        <a:p>
          <a:pPr marL="114300" lvl="1" indent="-114300" algn="l" defTabSz="533400">
            <a:lnSpc>
              <a:spcPct val="90000"/>
            </a:lnSpc>
            <a:spcBef>
              <a:spcPct val="0"/>
            </a:spcBef>
            <a:spcAft>
              <a:spcPct val="15000"/>
            </a:spcAft>
            <a:buChar char="••"/>
          </a:pPr>
          <a:r>
            <a:rPr lang="en-US" sz="1200" kern="1200" dirty="0" smtClean="0"/>
            <a:t>May</a:t>
          </a:r>
          <a:endParaRPr lang="en-US" sz="1200" kern="1200" dirty="0"/>
        </a:p>
      </dsp:txBody>
      <dsp:txXfrm>
        <a:off x="6471546" y="0"/>
        <a:ext cx="1027127" cy="1952618"/>
      </dsp:txXfrm>
    </dsp:sp>
    <dsp:sp modelId="{1E009696-562D-4956-A414-A9F541999B30}">
      <dsp:nvSpPr>
        <dsp:cNvPr id="0" name=""/>
        <dsp:cNvSpPr/>
      </dsp:nvSpPr>
      <dsp:spPr>
        <a:xfrm>
          <a:off x="6741033" y="2196696"/>
          <a:ext cx="488154" cy="488154"/>
        </a:xfrm>
        <a:prstGeom prst="ellipse">
          <a:avLst/>
        </a:prstGeom>
        <a:solidFill>
          <a:schemeClr val="accent4">
            <a:hueOff val="7484979"/>
            <a:satOff val="-41387"/>
            <a:lumOff val="-3529"/>
            <a:alphaOff val="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Approach</a:t>
          </a:r>
          <a:endParaRPr lang="en-US" sz="2200" b="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Validation</a:t>
          </a:r>
          <a:endParaRPr lang="en-US" sz="2200" b="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Schedule</a:t>
          </a:r>
          <a:endParaRPr lang="en-US" sz="2200" b="1"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Approach</a:t>
          </a:r>
          <a:endParaRPr lang="en-US" sz="2200" b="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Validation</a:t>
          </a:r>
          <a:endParaRPr lang="en-US" sz="2200" b="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Schedule</a:t>
          </a:r>
          <a:endParaRPr lang="en-US" sz="2200" b="1"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Approach</a:t>
          </a:r>
          <a:endParaRPr lang="en-US" sz="2200" b="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Validation</a:t>
          </a:r>
          <a:endParaRPr lang="en-US" sz="2200" b="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Conclusion</a:t>
          </a:r>
          <a:endParaRPr lang="en-US" sz="2200" b="1" kern="1200" dirty="0"/>
        </a:p>
      </dsp:txBody>
      <dsp:txXfrm>
        <a:off x="10057273" y="17131"/>
        <a:ext cx="1757588" cy="550623"/>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Approach</a:t>
          </a:r>
          <a:endParaRPr lang="en-US" sz="2200" b="0"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Validation</a:t>
          </a:r>
          <a:endParaRPr lang="en-US" sz="2200" b="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Conclusion</a:t>
          </a:r>
          <a:endParaRPr lang="en-US" sz="2200" b="1" kern="1200" dirty="0"/>
        </a:p>
      </dsp:txBody>
      <dsp:txXfrm>
        <a:off x="10057273" y="17131"/>
        <a:ext cx="1757588" cy="550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FA88-1921-4D7F-9CC3-20E97B812AE7}">
      <dsp:nvSpPr>
        <dsp:cNvPr id="0" name=""/>
        <dsp:cNvSpPr/>
      </dsp:nvSpPr>
      <dsp:spPr>
        <a:xfrm>
          <a:off x="578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t>Introduction</a:t>
          </a:r>
          <a:endParaRPr lang="en-US" sz="2200" b="0" kern="1200" dirty="0"/>
        </a:p>
      </dsp:txBody>
      <dsp:txXfrm>
        <a:off x="22911" y="17131"/>
        <a:ext cx="1757588" cy="550623"/>
      </dsp:txXfrm>
    </dsp:sp>
    <dsp:sp modelId="{19C44E58-001A-4A55-8872-7E5FCB27E168}">
      <dsp:nvSpPr>
        <dsp:cNvPr id="0" name=""/>
        <dsp:cNvSpPr/>
      </dsp:nvSpPr>
      <dsp:spPr>
        <a:xfrm>
          <a:off x="1976815"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6815" y="159129"/>
        <a:ext cx="265910" cy="266626"/>
      </dsp:txXfrm>
    </dsp:sp>
    <dsp:sp modelId="{205C3EC9-6CE0-41BF-B455-2019F8E5494E}">
      <dsp:nvSpPr>
        <dsp:cNvPr id="0" name=""/>
        <dsp:cNvSpPr/>
      </dsp:nvSpPr>
      <dsp:spPr>
        <a:xfrm>
          <a:off x="2514370"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Approach</a:t>
          </a:r>
          <a:endParaRPr lang="en-US" sz="2200" b="1" kern="1200" dirty="0"/>
        </a:p>
      </dsp:txBody>
      <dsp:txXfrm>
        <a:off x="2531501" y="17131"/>
        <a:ext cx="1757588" cy="550623"/>
      </dsp:txXfrm>
    </dsp:sp>
    <dsp:sp modelId="{D9DDB39B-02A1-4BED-8D3B-7961FE3099B0}">
      <dsp:nvSpPr>
        <dsp:cNvPr id="0" name=""/>
        <dsp:cNvSpPr/>
      </dsp:nvSpPr>
      <dsp:spPr>
        <a:xfrm>
          <a:off x="448540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5406" y="159129"/>
        <a:ext cx="265910" cy="266626"/>
      </dsp:txXfrm>
    </dsp:sp>
    <dsp:sp modelId="{30E6F09C-355C-4FBC-AC95-421F6CBC7EBC}">
      <dsp:nvSpPr>
        <dsp:cNvPr id="0" name=""/>
        <dsp:cNvSpPr/>
      </dsp:nvSpPr>
      <dsp:spPr>
        <a:xfrm>
          <a:off x="502296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Validation</a:t>
          </a:r>
          <a:endParaRPr lang="en-US" sz="2200" kern="1200" dirty="0"/>
        </a:p>
      </dsp:txBody>
      <dsp:txXfrm>
        <a:off x="5040092" y="17131"/>
        <a:ext cx="1757588" cy="550623"/>
      </dsp:txXfrm>
    </dsp:sp>
    <dsp:sp modelId="{6D6E2F11-8934-4C5F-9665-B39C8C64A115}">
      <dsp:nvSpPr>
        <dsp:cNvPr id="0" name=""/>
        <dsp:cNvSpPr/>
      </dsp:nvSpPr>
      <dsp:spPr>
        <a:xfrm>
          <a:off x="6993996"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993996" y="159129"/>
        <a:ext cx="265910" cy="266626"/>
      </dsp:txXfrm>
    </dsp:sp>
    <dsp:sp modelId="{3C8825D2-06A2-4A59-97F0-1403FC511620}">
      <dsp:nvSpPr>
        <dsp:cNvPr id="0" name=""/>
        <dsp:cNvSpPr/>
      </dsp:nvSpPr>
      <dsp:spPr>
        <a:xfrm>
          <a:off x="7531551"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Schedule</a:t>
          </a:r>
          <a:endParaRPr lang="en-US" sz="2200" kern="1200" dirty="0"/>
        </a:p>
      </dsp:txBody>
      <dsp:txXfrm>
        <a:off x="7548682" y="17131"/>
        <a:ext cx="1757588" cy="550623"/>
      </dsp:txXfrm>
    </dsp:sp>
    <dsp:sp modelId="{197FB1E8-003D-4BC5-AABD-B0516940AAC6}">
      <dsp:nvSpPr>
        <dsp:cNvPr id="0" name=""/>
        <dsp:cNvSpPr/>
      </dsp:nvSpPr>
      <dsp:spPr>
        <a:xfrm>
          <a:off x="9502587" y="70253"/>
          <a:ext cx="379872" cy="444378"/>
        </a:xfrm>
        <a:prstGeom prst="rightArrow">
          <a:avLst>
            <a:gd name="adj1" fmla="val 60000"/>
            <a:gd name="adj2" fmla="val 50000"/>
          </a:avLst>
        </a:prstGeom>
        <a:solidFill>
          <a:schemeClr val="dk2">
            <a:tint val="6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502587" y="159129"/>
        <a:ext cx="265910" cy="266626"/>
      </dsp:txXfrm>
    </dsp:sp>
    <dsp:sp modelId="{0F0EC16E-273C-4885-ACBF-3C7CCB28D10B}">
      <dsp:nvSpPr>
        <dsp:cNvPr id="0" name=""/>
        <dsp:cNvSpPr/>
      </dsp:nvSpPr>
      <dsp:spPr>
        <a:xfrm>
          <a:off x="10040142" y="0"/>
          <a:ext cx="1791850" cy="584885"/>
        </a:xfrm>
        <a:prstGeom prst="roundRect">
          <a:avLst>
            <a:gd name="adj" fmla="val 10000"/>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Conclusion</a:t>
          </a:r>
          <a:endParaRPr lang="en-US" sz="2200" kern="1200" dirty="0"/>
        </a:p>
      </dsp:txBody>
      <dsp:txXfrm>
        <a:off x="10057273" y="17131"/>
        <a:ext cx="1757588" cy="5506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40214-BD52-47E7-A629-50A7E3526ED3}" type="datetimeFigureOut">
              <a:rPr lang="en-US" smtClean="0"/>
              <a:t>9/23/2013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3A914-5B12-42D7-8416-929979C8647A}" type="slidenum">
              <a:rPr lang="en-US" smtClean="0"/>
              <a:t>‹#›</a:t>
            </a:fld>
            <a:endParaRPr lang="en-US"/>
          </a:p>
        </p:txBody>
      </p:sp>
    </p:spTree>
    <p:extLst>
      <p:ext uri="{BB962C8B-B14F-4D97-AF65-F5344CB8AC3E}">
        <p14:creationId xmlns:p14="http://schemas.microsoft.com/office/powerpoint/2010/main" val="184686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t>1</a:t>
            </a:fld>
            <a:endParaRPr lang="en-US"/>
          </a:p>
        </p:txBody>
      </p:sp>
    </p:spTree>
    <p:extLst>
      <p:ext uri="{BB962C8B-B14F-4D97-AF65-F5344CB8AC3E}">
        <p14:creationId xmlns:p14="http://schemas.microsoft.com/office/powerpoint/2010/main" val="89686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3A914-5B12-42D7-8416-929979C8647A}" type="slidenum">
              <a:rPr lang="en-US" smtClean="0"/>
              <a:t>7</a:t>
            </a:fld>
            <a:endParaRPr lang="en-US"/>
          </a:p>
        </p:txBody>
      </p:sp>
    </p:spTree>
    <p:extLst>
      <p:ext uri="{BB962C8B-B14F-4D97-AF65-F5344CB8AC3E}">
        <p14:creationId xmlns:p14="http://schemas.microsoft.com/office/powerpoint/2010/main" val="364473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3A914-5B12-42D7-8416-929979C8647A}" type="slidenum">
              <a:rPr lang="en-US" smtClean="0"/>
              <a:t>9</a:t>
            </a:fld>
            <a:endParaRPr lang="en-US"/>
          </a:p>
        </p:txBody>
      </p:sp>
    </p:spTree>
    <p:extLst>
      <p:ext uri="{BB962C8B-B14F-4D97-AF65-F5344CB8AC3E}">
        <p14:creationId xmlns:p14="http://schemas.microsoft.com/office/powerpoint/2010/main" val="335896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3A914-5B12-42D7-8416-929979C8647A}" type="slidenum">
              <a:rPr lang="en-US" smtClean="0"/>
              <a:t>16</a:t>
            </a:fld>
            <a:endParaRPr lang="en-US"/>
          </a:p>
        </p:txBody>
      </p:sp>
    </p:spTree>
    <p:extLst>
      <p:ext uri="{BB962C8B-B14F-4D97-AF65-F5344CB8AC3E}">
        <p14:creationId xmlns:p14="http://schemas.microsoft.com/office/powerpoint/2010/main" val="49689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3A914-5B12-42D7-8416-929979C8647A}" type="slidenum">
              <a:rPr lang="en-US" smtClean="0"/>
              <a:t>22</a:t>
            </a:fld>
            <a:endParaRPr lang="en-US"/>
          </a:p>
        </p:txBody>
      </p:sp>
    </p:spTree>
    <p:extLst>
      <p:ext uri="{BB962C8B-B14F-4D97-AF65-F5344CB8AC3E}">
        <p14:creationId xmlns:p14="http://schemas.microsoft.com/office/powerpoint/2010/main" val="203689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3A914-5B12-42D7-8416-929979C8647A}" type="slidenum">
              <a:rPr lang="en-US" smtClean="0"/>
              <a:t>33</a:t>
            </a:fld>
            <a:endParaRPr lang="en-US"/>
          </a:p>
        </p:txBody>
      </p:sp>
    </p:spTree>
    <p:extLst>
      <p:ext uri="{BB962C8B-B14F-4D97-AF65-F5344CB8AC3E}">
        <p14:creationId xmlns:p14="http://schemas.microsoft.com/office/powerpoint/2010/main" val="75313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3A914-5B12-42D7-8416-929979C8647A}" type="slidenum">
              <a:rPr lang="en-US" smtClean="0"/>
              <a:t>38</a:t>
            </a:fld>
            <a:endParaRPr lang="en-US"/>
          </a:p>
        </p:txBody>
      </p:sp>
    </p:spTree>
    <p:extLst>
      <p:ext uri="{BB962C8B-B14F-4D97-AF65-F5344CB8AC3E}">
        <p14:creationId xmlns:p14="http://schemas.microsoft.com/office/powerpoint/2010/main" val="392439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3A914-5B12-42D7-8416-929979C8647A}" type="slidenum">
              <a:rPr lang="en-US" smtClean="0"/>
              <a:t>43</a:t>
            </a:fld>
            <a:endParaRPr lang="en-US"/>
          </a:p>
        </p:txBody>
      </p:sp>
    </p:spTree>
    <p:extLst>
      <p:ext uri="{BB962C8B-B14F-4D97-AF65-F5344CB8AC3E}">
        <p14:creationId xmlns:p14="http://schemas.microsoft.com/office/powerpoint/2010/main" val="298918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C7714D-BE4F-48EE-B3A0-01706ADA41CB}"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290589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4C155F-5D25-4292-A297-DEF3DFAF6C10}" type="datetime1">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258811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8BEE39-1ED1-44E3-9030-2DC186164C73}" type="datetime1">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1121809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2D2ADA-BC33-46C2-AF3D-789FC943CDD0}"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394745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2353B8-1ECF-4C2B-A611-D13923CDFFAD}"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2730292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3216B3-4BC6-4EF5-9435-CE2801484D6D}"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355262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81B2A764-C293-4FAC-BC2B-BDCC8D347F6A}" type="datetime1">
              <a:rPr lang="en-US" smtClean="0"/>
              <a:t>9/23/2013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255097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C18B2AF5-BEC0-455D-B79B-A675179394B1}" type="datetime1">
              <a:rPr lang="en-US" smtClean="0"/>
              <a:t>9/23/2013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3222681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F142293C-1669-45A3-9387-9768954AC538}" type="datetime1">
              <a:rPr lang="en-US" smtClean="0"/>
              <a:t>9/23/2013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954558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371428-9C92-4A03-88A2-6EA99D53E139}" type="datetime1">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91623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D10EFCB-F6AD-4EB7-BBF1-F5F787772C96}" type="datetime1">
              <a:rPr lang="en-US" smtClean="0"/>
              <a:t>9/23/2013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392907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08076D-4A85-42E1-BE7E-6068AA89D9CC}"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2291472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4E84B03-DA87-48B3-AE13-935448D576A6}" type="datetime1">
              <a:rPr lang="en-US" smtClean="0"/>
              <a:t>9/23/2013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2202507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DD84B4-4080-448B-B8DE-C719EE81C745}" type="datetime1">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3881613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810FEA-6197-4DC5-875E-1AFD1A164C0D}" type="datetime1">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165559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D13BA-1555-4C91-AD07-9CBEBD8EB7D4}"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53296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67D1E6A-E1ED-4722-93A5-CF6C66DCE648}" type="datetime1">
              <a:rPr lang="en-US" smtClean="0"/>
              <a:t>9/23/2013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43545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DAD48546-3814-4D95-A0AA-C5A3293A6AC0}" type="datetime1">
              <a:rPr lang="en-US" smtClean="0"/>
              <a:t>9/23/2013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319216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3B6342C0-54F0-4931-A51D-CD22C1E899F5}" type="datetime1">
              <a:rPr lang="en-US" smtClean="0"/>
              <a:t>9/23/2013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251385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93F713-4074-41EA-B6B5-95DD85C5EDF8}" type="datetime1">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201636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40844D8-0BE6-4E2B-88AB-3141F6A6F334}" type="datetime1">
              <a:rPr lang="en-US" smtClean="0"/>
              <a:t>9/23/2013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186883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CA2DEC3-8164-4DA4-AA92-99C2097274AF}" type="datetime1">
              <a:rPr lang="en-US" smtClean="0"/>
              <a:t>9/23/2013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C7122529-9A59-43A2-8390-ABFD1B959250}" type="slidenum">
              <a:rPr lang="en-US" smtClean="0"/>
              <a:t>‹#›</a:t>
            </a:fld>
            <a:endParaRPr lang="en-US"/>
          </a:p>
        </p:txBody>
      </p:sp>
    </p:spTree>
    <p:extLst>
      <p:ext uri="{BB962C8B-B14F-4D97-AF65-F5344CB8AC3E}">
        <p14:creationId xmlns:p14="http://schemas.microsoft.com/office/powerpoint/2010/main" val="217131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5CD670C-C0EC-4DE6-9F9A-58C7C027432F}" type="datetime1">
              <a:rPr lang="en-US" smtClean="0"/>
              <a:t>9/23/2013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7122529-9A59-43A2-8390-ABFD1B959250}" type="slidenum">
              <a:rPr lang="en-US" smtClean="0"/>
              <a:t>‹#›</a:t>
            </a:fld>
            <a:endParaRPr lang="en-US"/>
          </a:p>
        </p:txBody>
      </p:sp>
    </p:spTree>
    <p:extLst>
      <p:ext uri="{BB962C8B-B14F-4D97-AF65-F5344CB8AC3E}">
        <p14:creationId xmlns:p14="http://schemas.microsoft.com/office/powerpoint/2010/main" val="100362314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854F80E-D67C-48B5-B619-C04734FC834B}" type="datetime1">
              <a:rPr lang="en-US" smtClean="0"/>
              <a:t>9/23/2013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7122529-9A59-43A2-8390-ABFD1B959250}" type="slidenum">
              <a:rPr lang="en-US" smtClean="0"/>
              <a:t>‹#›</a:t>
            </a:fld>
            <a:endParaRPr lang="en-US"/>
          </a:p>
        </p:txBody>
      </p:sp>
    </p:spTree>
    <p:extLst>
      <p:ext uri="{BB962C8B-B14F-4D97-AF65-F5344CB8AC3E}">
        <p14:creationId xmlns:p14="http://schemas.microsoft.com/office/powerpoint/2010/main" val="20602665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diagramColors" Target="../diagrams/colors9.xml"/><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4.png"/><Relationship Id="rId4" Type="http://schemas.openxmlformats.org/officeDocument/2006/relationships/diagramData" Target="../diagrams/data9.xml"/><Relationship Id="rId9" Type="http://schemas.openxmlformats.org/officeDocument/2006/relationships/image" Target="../media/image3.gif"/></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4.png"/><Relationship Id="rId4" Type="http://schemas.openxmlformats.org/officeDocument/2006/relationships/diagramData" Target="../diagrams/data10.xml"/><Relationship Id="rId9" Type="http://schemas.openxmlformats.org/officeDocument/2006/relationships/image" Target="../media/image3.gif"/></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png"/><Relationship Id="rId7" Type="http://schemas.openxmlformats.org/officeDocument/2006/relationships/diagramColors" Target="../diagrams/colors11.xml"/><Relationship Id="rId2" Type="http://schemas.openxmlformats.org/officeDocument/2006/relationships/slideLayout" Target="../slideLayouts/slideLayout4.xml"/><Relationship Id="rId1" Type="http://schemas.openxmlformats.org/officeDocument/2006/relationships/themeOverride" Target="../theme/themeOverride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4.xml"/><Relationship Id="rId1" Type="http://schemas.openxmlformats.org/officeDocument/2006/relationships/themeOverride" Target="../theme/themeOverride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9.png"/><Relationship Id="rId7" Type="http://schemas.openxmlformats.org/officeDocument/2006/relationships/diagramColors" Target="../diagrams/colors14.xml"/><Relationship Id="rId2" Type="http://schemas.openxmlformats.org/officeDocument/2006/relationships/slideLayout" Target="../slideLayouts/slideLayout4.xml"/><Relationship Id="rId1" Type="http://schemas.openxmlformats.org/officeDocument/2006/relationships/themeOverride" Target="../theme/themeOverride6.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4.png"/><Relationship Id="rId4" Type="http://schemas.openxmlformats.org/officeDocument/2006/relationships/diagramData" Target="../diagrams/data14.xml"/><Relationship Id="rId9" Type="http://schemas.openxmlformats.org/officeDocument/2006/relationships/image" Target="../media/image3.gif"/></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2.png"/><Relationship Id="rId7" Type="http://schemas.openxmlformats.org/officeDocument/2006/relationships/diagramColors" Target="../diagrams/colors16.xml"/><Relationship Id="rId2" Type="http://schemas.openxmlformats.org/officeDocument/2006/relationships/slideLayout" Target="../slideLayouts/slideLayout4.xml"/><Relationship Id="rId1" Type="http://schemas.openxmlformats.org/officeDocument/2006/relationships/themeOverride" Target="../theme/themeOverride7.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4.png"/><Relationship Id="rId4" Type="http://schemas.openxmlformats.org/officeDocument/2006/relationships/diagramData" Target="../diagrams/data16.xml"/><Relationship Id="rId9" Type="http://schemas.openxmlformats.org/officeDocument/2006/relationships/image" Target="../media/image3.gif"/></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3.png"/><Relationship Id="rId7" Type="http://schemas.openxmlformats.org/officeDocument/2006/relationships/diagramColors" Target="../diagrams/colors17.xml"/><Relationship Id="rId2" Type="http://schemas.openxmlformats.org/officeDocument/2006/relationships/slideLayout" Target="../slideLayouts/slideLayout4.xml"/><Relationship Id="rId1" Type="http://schemas.openxmlformats.org/officeDocument/2006/relationships/themeOverride" Target="../theme/themeOverride8.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openxmlformats.org/officeDocument/2006/relationships/image" Target="../media/image4.png"/><Relationship Id="rId4" Type="http://schemas.openxmlformats.org/officeDocument/2006/relationships/diagramData" Target="../diagrams/data17.xml"/><Relationship Id="rId9" Type="http://schemas.openxmlformats.org/officeDocument/2006/relationships/image" Target="../media/image3.gif"/></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3.png"/><Relationship Id="rId7" Type="http://schemas.openxmlformats.org/officeDocument/2006/relationships/diagramColors" Target="../diagrams/colors18.xml"/><Relationship Id="rId2" Type="http://schemas.openxmlformats.org/officeDocument/2006/relationships/slideLayout" Target="../slideLayouts/slideLayout4.xml"/><Relationship Id="rId1" Type="http://schemas.openxmlformats.org/officeDocument/2006/relationships/themeOverride" Target="../theme/themeOverride9.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png"/><Relationship Id="rId7" Type="http://schemas.openxmlformats.org/officeDocument/2006/relationships/diagramColors" Target="../diagrams/colors20.xml"/><Relationship Id="rId2" Type="http://schemas.openxmlformats.org/officeDocument/2006/relationships/slideLayout" Target="../slideLayouts/slideLayout4.xml"/><Relationship Id="rId1" Type="http://schemas.openxmlformats.org/officeDocument/2006/relationships/themeOverride" Target="../theme/themeOverride10.xml"/><Relationship Id="rId6" Type="http://schemas.openxmlformats.org/officeDocument/2006/relationships/diagramQuickStyle" Target="../diagrams/quickStyle20.xml"/><Relationship Id="rId5" Type="http://schemas.openxmlformats.org/officeDocument/2006/relationships/diagramLayout" Target="../diagrams/layout20.xml"/><Relationship Id="rId10" Type="http://schemas.openxmlformats.org/officeDocument/2006/relationships/image" Target="../media/image4.png"/><Relationship Id="rId4" Type="http://schemas.openxmlformats.org/officeDocument/2006/relationships/diagramData" Target="../diagrams/data20.xml"/><Relationship Id="rId9" Type="http://schemas.openxmlformats.org/officeDocument/2006/relationships/image" Target="../media/image3.gif"/></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6.png"/><Relationship Id="rId7" Type="http://schemas.openxmlformats.org/officeDocument/2006/relationships/diagramColors" Target="../diagrams/colors22.xml"/><Relationship Id="rId2" Type="http://schemas.openxmlformats.org/officeDocument/2006/relationships/slideLayout" Target="../slideLayouts/slideLayout4.xml"/><Relationship Id="rId1" Type="http://schemas.openxmlformats.org/officeDocument/2006/relationships/themeOverride" Target="../theme/themeOverride11.xml"/><Relationship Id="rId6" Type="http://schemas.openxmlformats.org/officeDocument/2006/relationships/diagramQuickStyle" Target="../diagrams/quickStyle22.xml"/><Relationship Id="rId5" Type="http://schemas.openxmlformats.org/officeDocument/2006/relationships/diagramLayout" Target="../diagrams/layout22.xml"/><Relationship Id="rId10" Type="http://schemas.openxmlformats.org/officeDocument/2006/relationships/image" Target="../media/image4.png"/><Relationship Id="rId4" Type="http://schemas.openxmlformats.org/officeDocument/2006/relationships/diagramData" Target="../diagrams/data22.xml"/><Relationship Id="rId9" Type="http://schemas.openxmlformats.org/officeDocument/2006/relationships/image" Target="../media/image3.gif"/></Relationships>
</file>

<file path=ppt/slides/_rels/slide2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17.png"/><Relationship Id="rId7" Type="http://schemas.openxmlformats.org/officeDocument/2006/relationships/diagramColors" Target="../diagrams/colors23.xml"/><Relationship Id="rId2" Type="http://schemas.openxmlformats.org/officeDocument/2006/relationships/slideLayout" Target="../slideLayouts/slideLayout4.xml"/><Relationship Id="rId1" Type="http://schemas.openxmlformats.org/officeDocument/2006/relationships/themeOverride" Target="../theme/themeOverride12.xml"/><Relationship Id="rId6" Type="http://schemas.openxmlformats.org/officeDocument/2006/relationships/diagramQuickStyle" Target="../diagrams/quickStyle23.xml"/><Relationship Id="rId5" Type="http://schemas.openxmlformats.org/officeDocument/2006/relationships/diagramLayout" Target="../diagrams/layout23.xml"/><Relationship Id="rId10" Type="http://schemas.openxmlformats.org/officeDocument/2006/relationships/image" Target="../media/image4.png"/><Relationship Id="rId4" Type="http://schemas.openxmlformats.org/officeDocument/2006/relationships/diagramData" Target="../diagrams/data23.xml"/><Relationship Id="rId9" Type="http://schemas.openxmlformats.org/officeDocument/2006/relationships/image" Target="../media/image3.gif"/></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7.png"/><Relationship Id="rId7" Type="http://schemas.openxmlformats.org/officeDocument/2006/relationships/diagramColors" Target="../diagrams/colors24.xml"/><Relationship Id="rId2" Type="http://schemas.openxmlformats.org/officeDocument/2006/relationships/slideLayout" Target="../slideLayouts/slideLayout4.xml"/><Relationship Id="rId1" Type="http://schemas.openxmlformats.org/officeDocument/2006/relationships/themeOverride" Target="../theme/themeOverride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3.gif"/></Relationships>
</file>

<file path=ppt/slides/_rels/slide2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7.png"/><Relationship Id="rId7" Type="http://schemas.openxmlformats.org/officeDocument/2006/relationships/diagramColors" Target="../diagrams/colors25.xml"/><Relationship Id="rId2" Type="http://schemas.openxmlformats.org/officeDocument/2006/relationships/slideLayout" Target="../slideLayouts/slideLayout4.xml"/><Relationship Id="rId1" Type="http://schemas.openxmlformats.org/officeDocument/2006/relationships/themeOverride" Target="../theme/themeOverride14.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 Id="rId9"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slideLayout" Target="../slideLayouts/slideLayout4.xml"/><Relationship Id="rId1" Type="http://schemas.openxmlformats.org/officeDocument/2006/relationships/themeOverride" Target="../theme/themeOverride1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slideLayout" Target="../slideLayouts/slideLayout4.xml"/><Relationship Id="rId1" Type="http://schemas.openxmlformats.org/officeDocument/2006/relationships/themeOverride" Target="../theme/themeOverride16.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slideLayout" Target="../slideLayouts/slideLayout4.xml"/><Relationship Id="rId1" Type="http://schemas.openxmlformats.org/officeDocument/2006/relationships/themeOverride" Target="../theme/themeOverride1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29.xml"/><Relationship Id="rId7" Type="http://schemas.openxmlformats.org/officeDocument/2006/relationships/image" Target="../media/image20.png"/><Relationship Id="rId2" Type="http://schemas.openxmlformats.org/officeDocument/2006/relationships/diagramData" Target="../diagrams/data29.xml"/><Relationship Id="rId1" Type="http://schemas.openxmlformats.org/officeDocument/2006/relationships/slideLayout" Target="../slideLayouts/slideLayout15.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slideLayout" Target="../slideLayouts/slideLayout4.xml"/><Relationship Id="rId1" Type="http://schemas.openxmlformats.org/officeDocument/2006/relationships/themeOverride" Target="../theme/themeOverride18.xml"/><Relationship Id="rId6" Type="http://schemas.openxmlformats.org/officeDocument/2006/relationships/diagramColors" Target="../diagrams/colors30.xml"/><Relationship Id="rId5" Type="http://schemas.openxmlformats.org/officeDocument/2006/relationships/diagramQuickStyle" Target="../diagrams/quickStyle30.xml"/><Relationship Id="rId10" Type="http://schemas.openxmlformats.org/officeDocument/2006/relationships/image" Target="../media/image4.png"/><Relationship Id="rId4" Type="http://schemas.openxmlformats.org/officeDocument/2006/relationships/diagramLayout" Target="../diagrams/layout30.xml"/><Relationship Id="rId9" Type="http://schemas.openxmlformats.org/officeDocument/2006/relationships/image" Target="../media/image3.gif"/></Relationships>
</file>

<file path=ppt/slides/_rels/slide3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21.png"/><Relationship Id="rId7" Type="http://schemas.openxmlformats.org/officeDocument/2006/relationships/diagramColors" Target="../diagrams/colors31.xml"/><Relationship Id="rId2" Type="http://schemas.openxmlformats.org/officeDocument/2006/relationships/slideLayout" Target="../slideLayouts/slideLayout4.xml"/><Relationship Id="rId1" Type="http://schemas.openxmlformats.org/officeDocument/2006/relationships/themeOverride" Target="../theme/themeOverride19.xml"/><Relationship Id="rId6" Type="http://schemas.openxmlformats.org/officeDocument/2006/relationships/diagramQuickStyle" Target="../diagrams/quickStyle31.xml"/><Relationship Id="rId5" Type="http://schemas.openxmlformats.org/officeDocument/2006/relationships/diagramLayout" Target="../diagrams/layout31.xml"/><Relationship Id="rId10" Type="http://schemas.openxmlformats.org/officeDocument/2006/relationships/image" Target="../media/image4.png"/><Relationship Id="rId4" Type="http://schemas.openxmlformats.org/officeDocument/2006/relationships/diagramData" Target="../diagrams/data31.xml"/><Relationship Id="rId9" Type="http://schemas.openxmlformats.org/officeDocument/2006/relationships/image" Target="../media/image3.gif"/></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 Id="rId9" Type="http://schemas.openxmlformats.org/officeDocument/2006/relationships/image" Target="../media/image23.png"/></Relationships>
</file>

<file path=ppt/slides/_rels/slide34.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21.png"/><Relationship Id="rId7" Type="http://schemas.openxmlformats.org/officeDocument/2006/relationships/diagramColors" Target="../diagrams/colors33.xml"/><Relationship Id="rId2" Type="http://schemas.openxmlformats.org/officeDocument/2006/relationships/slideLayout" Target="../slideLayouts/slideLayout4.xml"/><Relationship Id="rId1" Type="http://schemas.openxmlformats.org/officeDocument/2006/relationships/themeOverride" Target="../theme/themeOverride20.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 Id="rId9"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slideLayout" Target="../slideLayouts/slideLayout4.xml"/><Relationship Id="rId1" Type="http://schemas.openxmlformats.org/officeDocument/2006/relationships/themeOverride" Target="../theme/themeOverride2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35.xml"/><Relationship Id="rId7" Type="http://schemas.openxmlformats.org/officeDocument/2006/relationships/image" Target="../media/image24.png"/><Relationship Id="rId2" Type="http://schemas.openxmlformats.org/officeDocument/2006/relationships/diagramData" Target="../diagrams/data35.xml"/><Relationship Id="rId1" Type="http://schemas.openxmlformats.org/officeDocument/2006/relationships/slideLayout" Target="../slideLayouts/slideLayout15.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24.png"/><Relationship Id="rId7" Type="http://schemas.openxmlformats.org/officeDocument/2006/relationships/diagramColors" Target="../diagrams/colors36.xml"/><Relationship Id="rId2" Type="http://schemas.openxmlformats.org/officeDocument/2006/relationships/slideLayout" Target="../slideLayouts/slideLayout4.xml"/><Relationship Id="rId1" Type="http://schemas.openxmlformats.org/officeDocument/2006/relationships/themeOverride" Target="../theme/themeOverride22.xml"/><Relationship Id="rId6" Type="http://schemas.openxmlformats.org/officeDocument/2006/relationships/diagramQuickStyle" Target="../diagrams/quickStyle36.xml"/><Relationship Id="rId5" Type="http://schemas.openxmlformats.org/officeDocument/2006/relationships/diagramLayout" Target="../diagrams/layout36.xml"/><Relationship Id="rId10" Type="http://schemas.openxmlformats.org/officeDocument/2006/relationships/image" Target="../media/image25.png"/><Relationship Id="rId4" Type="http://schemas.openxmlformats.org/officeDocument/2006/relationships/diagramData" Target="../diagrams/data36.xml"/><Relationship Id="rId9" Type="http://schemas.openxmlformats.org/officeDocument/2006/relationships/image" Target="../media/image3.gif"/></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28.png"/><Relationship Id="rId7" Type="http://schemas.openxmlformats.org/officeDocument/2006/relationships/diagramColors" Target="../diagrams/colors38.xml"/><Relationship Id="rId2" Type="http://schemas.openxmlformats.org/officeDocument/2006/relationships/slideLayout" Target="../slideLayouts/slideLayout4.xml"/><Relationship Id="rId1" Type="http://schemas.openxmlformats.org/officeDocument/2006/relationships/themeOverride" Target="../theme/themeOverride23.xml"/><Relationship Id="rId6" Type="http://schemas.openxmlformats.org/officeDocument/2006/relationships/diagramQuickStyle" Target="../diagrams/quickStyle38.xml"/><Relationship Id="rId5" Type="http://schemas.openxmlformats.org/officeDocument/2006/relationships/diagramLayout" Target="../diagrams/layout38.xml"/><Relationship Id="rId10" Type="http://schemas.openxmlformats.org/officeDocument/2006/relationships/image" Target="../media/image25.png"/><Relationship Id="rId4" Type="http://schemas.openxmlformats.org/officeDocument/2006/relationships/diagramData" Target="../diagrams/data38.xml"/><Relationship Id="rId9"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29.png"/><Relationship Id="rId7" Type="http://schemas.openxmlformats.org/officeDocument/2006/relationships/diagramColors" Target="../diagrams/colors39.xml"/><Relationship Id="rId2" Type="http://schemas.openxmlformats.org/officeDocument/2006/relationships/slideLayout" Target="../slideLayouts/slideLayout4.xml"/><Relationship Id="rId1" Type="http://schemas.openxmlformats.org/officeDocument/2006/relationships/themeOverride" Target="../theme/themeOverride24.xml"/><Relationship Id="rId6" Type="http://schemas.openxmlformats.org/officeDocument/2006/relationships/diagramQuickStyle" Target="../diagrams/quickStyle39.xml"/><Relationship Id="rId5" Type="http://schemas.openxmlformats.org/officeDocument/2006/relationships/diagramLayout" Target="../diagrams/layout39.xml"/><Relationship Id="rId10" Type="http://schemas.openxmlformats.org/officeDocument/2006/relationships/image" Target="../media/image25.png"/><Relationship Id="rId4" Type="http://schemas.openxmlformats.org/officeDocument/2006/relationships/diagramData" Target="../diagrams/data39.xml"/><Relationship Id="rId9" Type="http://schemas.openxmlformats.org/officeDocument/2006/relationships/image" Target="../media/image3.gif"/></Relationships>
</file>

<file path=ppt/slides/_rels/slide41.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30.png"/><Relationship Id="rId7" Type="http://schemas.openxmlformats.org/officeDocument/2006/relationships/diagramColors" Target="../diagrams/colors40.xml"/><Relationship Id="rId2" Type="http://schemas.openxmlformats.org/officeDocument/2006/relationships/slideLayout" Target="../slideLayouts/slideLayout4.xml"/><Relationship Id="rId1" Type="http://schemas.openxmlformats.org/officeDocument/2006/relationships/themeOverride" Target="../theme/themeOverride25.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 Id="rId9" Type="http://schemas.openxmlformats.org/officeDocument/2006/relationships/image" Target="../media/image3.gif"/></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slideLayout" Target="../slideLayouts/slideLayout4.xml"/><Relationship Id="rId1" Type="http://schemas.openxmlformats.org/officeDocument/2006/relationships/themeOverride" Target="../theme/themeOverride26.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3.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notesSlide" Target="../notesSlides/notesSlide8.xml"/><Relationship Id="rId7" Type="http://schemas.openxmlformats.org/officeDocument/2006/relationships/diagramColors" Target="../diagrams/colors42.xml"/><Relationship Id="rId2" Type="http://schemas.openxmlformats.org/officeDocument/2006/relationships/slideLayout" Target="../slideLayouts/slideLayout6.xml"/><Relationship Id="rId1" Type="http://schemas.openxmlformats.org/officeDocument/2006/relationships/themeOverride" Target="../theme/themeOverride27.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 Id="rId9" Type="http://schemas.openxmlformats.org/officeDocument/2006/relationships/hyperlink" Target="http://www.uv.es/corberan/instancias.htm" TargetMode="Externa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slideLayout" Target="../slideLayouts/slideLayout4.xml"/><Relationship Id="rId1" Type="http://schemas.openxmlformats.org/officeDocument/2006/relationships/themeOverride" Target="../theme/themeOverride28.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45.xml"/><Relationship Id="rId3" Type="http://schemas.openxmlformats.org/officeDocument/2006/relationships/diagramData" Target="../diagrams/data44.xml"/><Relationship Id="rId7" Type="http://schemas.microsoft.com/office/2007/relationships/diagramDrawing" Target="../diagrams/drawing44.xml"/><Relationship Id="rId12" Type="http://schemas.microsoft.com/office/2007/relationships/diagramDrawing" Target="../diagrams/drawing45.xml"/><Relationship Id="rId2" Type="http://schemas.openxmlformats.org/officeDocument/2006/relationships/slideLayout" Target="../slideLayouts/slideLayout4.xml"/><Relationship Id="rId1" Type="http://schemas.openxmlformats.org/officeDocument/2006/relationships/themeOverride" Target="../theme/themeOverride29.xml"/><Relationship Id="rId6" Type="http://schemas.openxmlformats.org/officeDocument/2006/relationships/diagramColors" Target="../diagrams/colors44.xml"/><Relationship Id="rId11" Type="http://schemas.openxmlformats.org/officeDocument/2006/relationships/diagramColors" Target="../diagrams/colors45.xml"/><Relationship Id="rId5" Type="http://schemas.openxmlformats.org/officeDocument/2006/relationships/diagramQuickStyle" Target="../diagrams/quickStyle44.xml"/><Relationship Id="rId10" Type="http://schemas.openxmlformats.org/officeDocument/2006/relationships/diagramQuickStyle" Target="../diagrams/quickStyle45.xml"/><Relationship Id="rId4" Type="http://schemas.openxmlformats.org/officeDocument/2006/relationships/diagramLayout" Target="../diagrams/layout44.xml"/><Relationship Id="rId9" Type="http://schemas.openxmlformats.org/officeDocument/2006/relationships/diagramLayout" Target="../diagrams/layout4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slideLayout" Target="../slideLayouts/slideLayout4.xml"/><Relationship Id="rId1" Type="http://schemas.openxmlformats.org/officeDocument/2006/relationships/themeOverride" Target="../theme/themeOverride30.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7.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hyperlink" Target="https://github.com/olibear" TargetMode="External"/><Relationship Id="rId7" Type="http://schemas.openxmlformats.org/officeDocument/2006/relationships/diagramColors" Target="../diagrams/colors47.xml"/><Relationship Id="rId2" Type="http://schemas.openxmlformats.org/officeDocument/2006/relationships/slideLayout" Target="../slideLayouts/slideLayout4.xml"/><Relationship Id="rId1" Type="http://schemas.openxmlformats.org/officeDocument/2006/relationships/themeOverride" Target="../theme/themeOverride31.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48.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hyperlink" Target="http://www.ise.ncsu.edu/fangroup/or766.dir/or766_ch9.pdf" TargetMode="External"/><Relationship Id="rId7" Type="http://schemas.openxmlformats.org/officeDocument/2006/relationships/diagramColors" Target="../diagrams/colors48.xml"/><Relationship Id="rId2" Type="http://schemas.openxmlformats.org/officeDocument/2006/relationships/slideLayout" Target="../slideLayouts/slideLayout4.xml"/><Relationship Id="rId1" Type="http://schemas.openxmlformats.org/officeDocument/2006/relationships/themeOverride" Target="../theme/themeOverride32.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4.png"/><Relationship Id="rId4" Type="http://schemas.openxmlformats.org/officeDocument/2006/relationships/diagramData" Target="../diagrams/data6.xml"/><Relationship Id="rId9" Type="http://schemas.openxmlformats.org/officeDocument/2006/relationships/image" Target="../media/image3.gif"/></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4.png"/><Relationship Id="rId4" Type="http://schemas.openxmlformats.org/officeDocument/2006/relationships/diagramLayout" Target="../diagrams/layout7.xml"/><Relationship Id="rId9" Type="http://schemas.openxmlformats.org/officeDocument/2006/relationships/image" Target="../media/image3.gif"/></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OAR Lib: An Open Source Arc Routing Library</a:t>
            </a:r>
            <a:endParaRPr lang="en-US" dirty="0"/>
          </a:p>
        </p:txBody>
      </p:sp>
      <p:sp>
        <p:nvSpPr>
          <p:cNvPr id="3" name="Subtitle 2"/>
          <p:cNvSpPr>
            <a:spLocks noGrp="1"/>
          </p:cNvSpPr>
          <p:nvPr>
            <p:ph type="subTitle" idx="1"/>
          </p:nvPr>
        </p:nvSpPr>
        <p:spPr/>
        <p:txBody>
          <a:bodyPr/>
          <a:lstStyle/>
          <a:p>
            <a:r>
              <a:rPr lang="en-US" dirty="0" smtClean="0"/>
              <a:t>By Oliver Lum</a:t>
            </a:r>
          </a:p>
          <a:p>
            <a:r>
              <a:rPr lang="en-US" dirty="0" smtClean="0"/>
              <a:t>Advised By Professor Bruce Golden</a:t>
            </a:r>
            <a:endParaRPr lang="en-US" dirty="0"/>
          </a:p>
        </p:txBody>
      </p:sp>
      <p:sp>
        <p:nvSpPr>
          <p:cNvPr id="4" name="Slide Number Placeholder 3"/>
          <p:cNvSpPr>
            <a:spLocks noGrp="1"/>
          </p:cNvSpPr>
          <p:nvPr>
            <p:ph type="sldNum" sz="quarter" idx="12"/>
          </p:nvPr>
        </p:nvSpPr>
        <p:spPr/>
        <p:txBody>
          <a:bodyPr/>
          <a:lstStyle/>
          <a:p>
            <a:fld id="{C7122529-9A59-43A2-8390-ABFD1B959250}" type="slidenum">
              <a:rPr lang="en-US" smtClean="0"/>
              <a:t>1</a:t>
            </a:fld>
            <a:endParaRPr lang="en-US"/>
          </a:p>
        </p:txBody>
      </p:sp>
    </p:spTree>
    <p:extLst>
      <p:ext uri="{BB962C8B-B14F-4D97-AF65-F5344CB8AC3E}">
        <p14:creationId xmlns:p14="http://schemas.microsoft.com/office/powerpoint/2010/main" val="2779668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438" y="1489227"/>
            <a:ext cx="3475037" cy="3870401"/>
          </a:xfrm>
          <a:prstGeom prst="rect">
            <a:avLst/>
          </a:prstGeom>
        </p:spPr>
      </p:pic>
      <p:sp>
        <p:nvSpPr>
          <p:cNvPr id="2" name="Title 1"/>
          <p:cNvSpPr>
            <a:spLocks noGrp="1"/>
          </p:cNvSpPr>
          <p:nvPr>
            <p:ph type="title"/>
          </p:nvPr>
        </p:nvSpPr>
        <p:spPr/>
        <p:txBody>
          <a:bodyPr/>
          <a:lstStyle/>
          <a:p>
            <a:pPr algn="ctr"/>
            <a:r>
              <a:rPr lang="en-US" dirty="0"/>
              <a:t>The Undirected Chinese Postman: Algorithms</a:t>
            </a:r>
          </a:p>
        </p:txBody>
      </p:sp>
      <p:sp>
        <p:nvSpPr>
          <p:cNvPr id="3" name="Content Placeholder 2"/>
          <p:cNvSpPr>
            <a:spLocks noGrp="1"/>
          </p:cNvSpPr>
          <p:nvPr>
            <p:ph sz="half" idx="1"/>
          </p:nvPr>
        </p:nvSpPr>
        <p:spPr/>
        <p:txBody>
          <a:bodyPr/>
          <a:lstStyle/>
          <a:p>
            <a:r>
              <a:rPr lang="en-US" b="1" dirty="0" smtClean="0"/>
              <a:t>Euler Tour Theorem</a:t>
            </a:r>
            <a:r>
              <a:rPr lang="en-US" dirty="0" smtClean="0"/>
              <a:t>: A connected, undirected graph has a tour visiting each edge exactly once </a:t>
            </a:r>
            <a:r>
              <a:rPr lang="en-US" dirty="0" err="1" smtClean="0"/>
              <a:t>iff</a:t>
            </a:r>
            <a:r>
              <a:rPr lang="en-US" dirty="0" smtClean="0"/>
              <a:t> every node has even degree.</a:t>
            </a:r>
          </a:p>
          <a:p>
            <a:r>
              <a:rPr lang="en-US" b="1" dirty="0" smtClean="0"/>
              <a:t>Idea</a:t>
            </a:r>
          </a:p>
          <a:p>
            <a:pPr lvl="1"/>
            <a:r>
              <a:rPr lang="en-US" dirty="0" smtClean="0">
                <a:solidFill>
                  <a:schemeClr val="accent1"/>
                </a:solidFill>
              </a:rPr>
              <a:t>Step I: Identify nodes with odd-degree.</a:t>
            </a:r>
          </a:p>
          <a:p>
            <a:pPr lvl="1"/>
            <a:r>
              <a:rPr lang="en-US" dirty="0" smtClean="0"/>
              <a:t>Step II: Optimally connect them so that they now have even degree, yielding an augmented graph.</a:t>
            </a:r>
          </a:p>
          <a:p>
            <a:pPr lvl="1"/>
            <a:r>
              <a:rPr lang="en-US" dirty="0" smtClean="0"/>
              <a:t>Step III : Construct the Euler tour on this augmented graph.</a:t>
            </a:r>
          </a:p>
          <a:p>
            <a:endParaRPr lang="en-US" dirty="0"/>
          </a:p>
        </p:txBody>
      </p:sp>
      <p:graphicFrame>
        <p:nvGraphicFramePr>
          <p:cNvPr id="5" name="Diagram 4"/>
          <p:cNvGraphicFramePr/>
          <p:nvPr>
            <p:extLst>
              <p:ext uri="{D42A27DB-BD31-4B8C-83A1-F6EECF244321}">
                <p14:modId xmlns:p14="http://schemas.microsoft.com/office/powerpoint/2010/main" val="2518531276"/>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7573" y="2787993"/>
            <a:ext cx="673000" cy="8860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4073" y="2412270"/>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10</a:t>
            </a:fld>
            <a:endParaRPr lang="en-US"/>
          </a:p>
        </p:txBody>
      </p:sp>
    </p:spTree>
    <p:extLst>
      <p:ext uri="{BB962C8B-B14F-4D97-AF65-F5344CB8AC3E}">
        <p14:creationId xmlns:p14="http://schemas.microsoft.com/office/powerpoint/2010/main" val="9138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439" y="1489227"/>
            <a:ext cx="3478660" cy="3870401"/>
          </a:xfrm>
          <a:prstGeom prst="rect">
            <a:avLst/>
          </a:prstGeom>
        </p:spPr>
      </p:pic>
      <p:sp>
        <p:nvSpPr>
          <p:cNvPr id="2" name="Title 1"/>
          <p:cNvSpPr>
            <a:spLocks noGrp="1"/>
          </p:cNvSpPr>
          <p:nvPr>
            <p:ph type="title"/>
          </p:nvPr>
        </p:nvSpPr>
        <p:spPr/>
        <p:txBody>
          <a:bodyPr/>
          <a:lstStyle/>
          <a:p>
            <a:pPr algn="ctr"/>
            <a:r>
              <a:rPr lang="en-US" dirty="0"/>
              <a:t>The Undirected Chinese Postman: Algorithms</a:t>
            </a:r>
          </a:p>
        </p:txBody>
      </p:sp>
      <p:sp>
        <p:nvSpPr>
          <p:cNvPr id="3" name="Content Placeholder 2"/>
          <p:cNvSpPr>
            <a:spLocks noGrp="1"/>
          </p:cNvSpPr>
          <p:nvPr>
            <p:ph sz="half" idx="1"/>
          </p:nvPr>
        </p:nvSpPr>
        <p:spPr/>
        <p:txBody>
          <a:bodyPr/>
          <a:lstStyle/>
          <a:p>
            <a:r>
              <a:rPr lang="en-US" b="1" dirty="0" smtClean="0"/>
              <a:t>Euler Tour Theorem</a:t>
            </a:r>
            <a:r>
              <a:rPr lang="en-US" dirty="0" smtClean="0"/>
              <a:t>: A connected, undirected graph has a tour visiting each edge exactly once </a:t>
            </a:r>
            <a:r>
              <a:rPr lang="en-US" dirty="0" err="1" smtClean="0"/>
              <a:t>iff</a:t>
            </a:r>
            <a:r>
              <a:rPr lang="en-US" dirty="0" smtClean="0"/>
              <a:t> every node has even degree.</a:t>
            </a:r>
          </a:p>
          <a:p>
            <a:r>
              <a:rPr lang="en-US" b="1" dirty="0" smtClean="0"/>
              <a:t>Idea</a:t>
            </a:r>
          </a:p>
          <a:p>
            <a:pPr lvl="1"/>
            <a:r>
              <a:rPr lang="en-US" dirty="0" smtClean="0">
                <a:solidFill>
                  <a:schemeClr val="tx1"/>
                </a:solidFill>
              </a:rPr>
              <a:t>Step I: Identify nodes with odd-degree.</a:t>
            </a:r>
          </a:p>
          <a:p>
            <a:pPr lvl="1"/>
            <a:r>
              <a:rPr lang="en-US" dirty="0" smtClean="0">
                <a:solidFill>
                  <a:schemeClr val="accent1"/>
                </a:solidFill>
              </a:rPr>
              <a:t>Step II: Optimally connect them so that they now have even degree, </a:t>
            </a:r>
            <a:r>
              <a:rPr lang="en-US" dirty="0">
                <a:solidFill>
                  <a:schemeClr val="accent1"/>
                </a:solidFill>
              </a:rPr>
              <a:t>yielding an augmented graph</a:t>
            </a:r>
            <a:r>
              <a:rPr lang="en-US" dirty="0" smtClean="0">
                <a:solidFill>
                  <a:schemeClr val="accent1"/>
                </a:solidFill>
              </a:rPr>
              <a:t>.</a:t>
            </a:r>
          </a:p>
          <a:p>
            <a:pPr lvl="1"/>
            <a:r>
              <a:rPr lang="en-US" dirty="0" smtClean="0"/>
              <a:t>Step III : Construct the Euler tour on this augmented graph.</a:t>
            </a:r>
          </a:p>
          <a:p>
            <a:endParaRPr lang="en-US" dirty="0"/>
          </a:p>
        </p:txBody>
      </p:sp>
      <p:graphicFrame>
        <p:nvGraphicFramePr>
          <p:cNvPr id="5" name="Diagram 4"/>
          <p:cNvGraphicFramePr/>
          <p:nvPr>
            <p:extLst>
              <p:ext uri="{D42A27DB-BD31-4B8C-83A1-F6EECF244321}">
                <p14:modId xmlns:p14="http://schemas.microsoft.com/office/powerpoint/2010/main" val="2518531276"/>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7573" y="2787993"/>
            <a:ext cx="673000" cy="8860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4073" y="2412270"/>
            <a:ext cx="563778" cy="479211"/>
          </a:xfrm>
          <a:prstGeom prst="rect">
            <a:avLst/>
          </a:prstGeom>
        </p:spPr>
      </p:pic>
      <p:sp>
        <p:nvSpPr>
          <p:cNvPr id="6" name="Slide Number Placeholder 5"/>
          <p:cNvSpPr>
            <a:spLocks noGrp="1"/>
          </p:cNvSpPr>
          <p:nvPr>
            <p:ph type="sldNum" sz="quarter" idx="12"/>
          </p:nvPr>
        </p:nvSpPr>
        <p:spPr/>
        <p:txBody>
          <a:bodyPr/>
          <a:lstStyle/>
          <a:p>
            <a:fld id="{C7122529-9A59-43A2-8390-ABFD1B959250}" type="slidenum">
              <a:rPr lang="en-US" smtClean="0"/>
              <a:t>11</a:t>
            </a:fld>
            <a:endParaRPr lang="en-US"/>
          </a:p>
        </p:txBody>
      </p:sp>
    </p:spTree>
    <p:extLst>
      <p:ext uri="{BB962C8B-B14F-4D97-AF65-F5344CB8AC3E}">
        <p14:creationId xmlns:p14="http://schemas.microsoft.com/office/powerpoint/2010/main" val="36885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439" y="1489227"/>
            <a:ext cx="3478660" cy="3870401"/>
          </a:xfrm>
          <a:prstGeom prst="rect">
            <a:avLst/>
          </a:prstGeom>
        </p:spPr>
      </p:pic>
      <p:sp>
        <p:nvSpPr>
          <p:cNvPr id="2" name="Title 1"/>
          <p:cNvSpPr>
            <a:spLocks noGrp="1"/>
          </p:cNvSpPr>
          <p:nvPr>
            <p:ph type="title"/>
          </p:nvPr>
        </p:nvSpPr>
        <p:spPr/>
        <p:txBody>
          <a:bodyPr/>
          <a:lstStyle/>
          <a:p>
            <a:pPr algn="ctr"/>
            <a:r>
              <a:rPr lang="en-US" dirty="0"/>
              <a:t>The Undirected Chinese Postman: Algorithms</a:t>
            </a:r>
          </a:p>
        </p:txBody>
      </p:sp>
      <p:sp>
        <p:nvSpPr>
          <p:cNvPr id="3" name="Content Placeholder 2"/>
          <p:cNvSpPr>
            <a:spLocks noGrp="1"/>
          </p:cNvSpPr>
          <p:nvPr>
            <p:ph sz="half" idx="1"/>
          </p:nvPr>
        </p:nvSpPr>
        <p:spPr/>
        <p:txBody>
          <a:bodyPr/>
          <a:lstStyle/>
          <a:p>
            <a:r>
              <a:rPr lang="en-US" b="1" dirty="0" smtClean="0"/>
              <a:t>Euler Tour Theorem</a:t>
            </a:r>
            <a:r>
              <a:rPr lang="en-US" dirty="0" smtClean="0"/>
              <a:t>: A connected, undirected graph has a tour visiting each edge exactly once </a:t>
            </a:r>
            <a:r>
              <a:rPr lang="en-US" dirty="0" err="1" smtClean="0"/>
              <a:t>iff</a:t>
            </a:r>
            <a:r>
              <a:rPr lang="en-US" dirty="0" smtClean="0"/>
              <a:t> every node has even degree.</a:t>
            </a:r>
          </a:p>
          <a:p>
            <a:r>
              <a:rPr lang="en-US" b="1" dirty="0" smtClean="0"/>
              <a:t>Idea</a:t>
            </a:r>
          </a:p>
          <a:p>
            <a:pPr lvl="1"/>
            <a:r>
              <a:rPr lang="en-US" dirty="0" smtClean="0">
                <a:solidFill>
                  <a:schemeClr val="tx1"/>
                </a:solidFill>
              </a:rPr>
              <a:t>Step I: Identify nodes with odd-degree.</a:t>
            </a:r>
          </a:p>
          <a:p>
            <a:pPr lvl="1"/>
            <a:r>
              <a:rPr lang="en-US" dirty="0" smtClean="0">
                <a:solidFill>
                  <a:schemeClr val="tx1"/>
                </a:solidFill>
              </a:rPr>
              <a:t>Step II: Optimally connect them so that they now have even degree, </a:t>
            </a:r>
            <a:r>
              <a:rPr lang="en-US" dirty="0">
                <a:solidFill>
                  <a:schemeClr val="tx1"/>
                </a:solidFill>
              </a:rPr>
              <a:t>yielding an augmented graph</a:t>
            </a:r>
            <a:r>
              <a:rPr lang="en-US" dirty="0" smtClean="0">
                <a:solidFill>
                  <a:schemeClr val="tx1"/>
                </a:solidFill>
              </a:rPr>
              <a:t>.</a:t>
            </a:r>
          </a:p>
          <a:p>
            <a:pPr lvl="1"/>
            <a:r>
              <a:rPr lang="en-US" dirty="0" smtClean="0">
                <a:solidFill>
                  <a:schemeClr val="accent1"/>
                </a:solidFill>
              </a:rPr>
              <a:t>Step III : Construct the Euler tour on this augmented graph.</a:t>
            </a:r>
          </a:p>
          <a:p>
            <a:endParaRPr lang="en-US" dirty="0"/>
          </a:p>
        </p:txBody>
      </p:sp>
      <p:graphicFrame>
        <p:nvGraphicFramePr>
          <p:cNvPr id="5" name="Diagram 4"/>
          <p:cNvGraphicFramePr/>
          <p:nvPr>
            <p:extLst>
              <p:ext uri="{D42A27DB-BD31-4B8C-83A1-F6EECF244321}">
                <p14:modId xmlns:p14="http://schemas.microsoft.com/office/powerpoint/2010/main" val="2518531276"/>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7573" y="2787993"/>
            <a:ext cx="673000" cy="886082"/>
          </a:xfrm>
          <a:prstGeom prst="rect">
            <a:avLst/>
          </a:prstGeom>
        </p:spPr>
      </p:pic>
      <p:sp>
        <p:nvSpPr>
          <p:cNvPr id="6" name="Slide Number Placeholder 5"/>
          <p:cNvSpPr>
            <a:spLocks noGrp="1"/>
          </p:cNvSpPr>
          <p:nvPr>
            <p:ph type="sldNum" sz="quarter" idx="12"/>
          </p:nvPr>
        </p:nvSpPr>
        <p:spPr/>
        <p:txBody>
          <a:bodyPr/>
          <a:lstStyle/>
          <a:p>
            <a:fld id="{C7122529-9A59-43A2-8390-ABFD1B959250}" type="slidenum">
              <a:rPr lang="en-US" smtClean="0"/>
              <a:t>12</a:t>
            </a:fld>
            <a:endParaRPr lang="en-US"/>
          </a:p>
        </p:txBody>
      </p:sp>
    </p:spTree>
    <p:extLst>
      <p:ext uri="{BB962C8B-B14F-4D97-AF65-F5344CB8AC3E}">
        <p14:creationId xmlns:p14="http://schemas.microsoft.com/office/powerpoint/2010/main" val="18389001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833E-6 8.14815E-6 L -0.08177 0.25116 L 0.12709 0.21019 L -2.70833E-6 8.14815E-6 Z " pathEditMode="relative" ptsTypes="AA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66667E-6 2.96296E-6 L -0.10404 -0.20903 L -1.66667E-6 2.96296E-6 Z " pathEditMode="relative" ptsTypes="AAA">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45833E-6 8.88889E-6 L 0.12838 -0.19467 L 1.45833E-6 8.88889E-6 Z " pathEditMode="relative" ptsTypes="AAA">
                                      <p:cBhvr>
                                        <p:cTn id="14"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Undirected Chinese Postman: Algorithms</a:t>
            </a:r>
          </a:p>
        </p:txBody>
      </p:sp>
      <p:sp>
        <p:nvSpPr>
          <p:cNvPr id="3" name="Content Placeholder 2"/>
          <p:cNvSpPr>
            <a:spLocks noGrp="1"/>
          </p:cNvSpPr>
          <p:nvPr>
            <p:ph sz="half" idx="1"/>
          </p:nvPr>
        </p:nvSpPr>
        <p:spPr/>
        <p:txBody>
          <a:bodyPr/>
          <a:lstStyle/>
          <a:p>
            <a:r>
              <a:rPr lang="en-US" dirty="0" smtClean="0"/>
              <a:t>Step II:</a:t>
            </a:r>
          </a:p>
          <a:p>
            <a:pPr lvl="1"/>
            <a:r>
              <a:rPr lang="en-US" dirty="0" smtClean="0">
                <a:solidFill>
                  <a:schemeClr val="tx1"/>
                </a:solidFill>
              </a:rPr>
              <a:t>In order to connect the odd nodes in a least-cost way, we may use any matching algorithm. </a:t>
            </a:r>
          </a:p>
          <a:p>
            <a:r>
              <a:rPr lang="en-US" dirty="0" smtClean="0">
                <a:solidFill>
                  <a:schemeClr val="tx1"/>
                </a:solidFill>
              </a:rPr>
              <a:t>Step III:</a:t>
            </a:r>
          </a:p>
          <a:p>
            <a:pPr lvl="1"/>
            <a:r>
              <a:rPr lang="en-US" dirty="0" smtClean="0">
                <a:solidFill>
                  <a:schemeClr val="tx1"/>
                </a:solidFill>
              </a:rPr>
              <a:t>Once we have an </a:t>
            </a:r>
            <a:r>
              <a:rPr lang="en-US" dirty="0" err="1" smtClean="0">
                <a:solidFill>
                  <a:schemeClr val="tx1"/>
                </a:solidFill>
              </a:rPr>
              <a:t>Eulerian</a:t>
            </a:r>
            <a:r>
              <a:rPr lang="en-US" dirty="0" smtClean="0">
                <a:solidFill>
                  <a:schemeClr val="tx1"/>
                </a:solidFill>
              </a:rPr>
              <a:t> graph, we may construct an Euler tour by using Fleury’s algorithm.</a:t>
            </a:r>
          </a:p>
          <a:p>
            <a:endParaRPr lang="en-US" dirty="0"/>
          </a:p>
        </p:txBody>
      </p:sp>
      <p:graphicFrame>
        <p:nvGraphicFramePr>
          <p:cNvPr id="5" name="Diagram 4"/>
          <p:cNvGraphicFramePr/>
          <p:nvPr>
            <p:extLst>
              <p:ext uri="{D42A27DB-BD31-4B8C-83A1-F6EECF244321}">
                <p14:modId xmlns:p14="http://schemas.microsoft.com/office/powerpoint/2010/main" val="2518531276"/>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7122529-9A59-43A2-8390-ABFD1B959250}" type="slidenum">
              <a:rPr lang="en-US" smtClean="0"/>
              <a:t>13</a:t>
            </a:fld>
            <a:endParaRPr lang="en-US"/>
          </a:p>
        </p:txBody>
      </p:sp>
    </p:spTree>
    <p:extLst>
      <p:ext uri="{BB962C8B-B14F-4D97-AF65-F5344CB8AC3E}">
        <p14:creationId xmlns:p14="http://schemas.microsoft.com/office/powerpoint/2010/main" val="115977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986" y="1123837"/>
            <a:ext cx="3795179" cy="4306506"/>
          </a:xfrm>
          <a:prstGeom prst="rect">
            <a:avLst/>
          </a:prstGeom>
        </p:spPr>
      </p:pic>
      <p:sp>
        <p:nvSpPr>
          <p:cNvPr id="2" name="Title 1"/>
          <p:cNvSpPr>
            <a:spLocks noGrp="1"/>
          </p:cNvSpPr>
          <p:nvPr>
            <p:ph type="title"/>
          </p:nvPr>
        </p:nvSpPr>
        <p:spPr/>
        <p:txBody>
          <a:bodyPr/>
          <a:lstStyle/>
          <a:p>
            <a:pPr algn="ctr"/>
            <a:r>
              <a:rPr lang="en-US" dirty="0" smtClean="0"/>
              <a:t>The Directed Chinese Postman</a:t>
            </a:r>
            <a:endParaRPr lang="en-US" dirty="0"/>
          </a:p>
        </p:txBody>
      </p:sp>
      <p:sp>
        <p:nvSpPr>
          <p:cNvPr id="3" name="Content Placeholder 2"/>
          <p:cNvSpPr>
            <a:spLocks noGrp="1"/>
          </p:cNvSpPr>
          <p:nvPr>
            <p:ph sz="half" idx="1"/>
          </p:nvPr>
        </p:nvSpPr>
        <p:spPr/>
        <p:txBody>
          <a:bodyPr/>
          <a:lstStyle/>
          <a:p>
            <a:r>
              <a:rPr lang="en-US" dirty="0"/>
              <a:t>Requirement: Visit every edge in the </a:t>
            </a:r>
            <a:r>
              <a:rPr lang="en-US" dirty="0" smtClean="0"/>
              <a:t>graph, returning to the starting node (closed).</a:t>
            </a:r>
            <a:endParaRPr lang="en-US" dirty="0"/>
          </a:p>
          <a:p>
            <a:r>
              <a:rPr lang="en-US" dirty="0"/>
              <a:t>Graph: </a:t>
            </a:r>
            <a:r>
              <a:rPr lang="en-US" dirty="0" smtClean="0"/>
              <a:t>(Strongly Connected) Only Arcs</a:t>
            </a:r>
            <a:endParaRPr lang="en-US" dirty="0"/>
          </a:p>
          <a:p>
            <a:endParaRPr lang="en-US" dirty="0"/>
          </a:p>
        </p:txBody>
      </p:sp>
      <p:graphicFrame>
        <p:nvGraphicFramePr>
          <p:cNvPr id="5" name="Diagram 4"/>
          <p:cNvGraphicFramePr/>
          <p:nvPr>
            <p:extLst>
              <p:ext uri="{D42A27DB-BD31-4B8C-83A1-F6EECF244321}">
                <p14:modId xmlns:p14="http://schemas.microsoft.com/office/powerpoint/2010/main" val="2996062704"/>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55686" y="2228914"/>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14</a:t>
            </a:fld>
            <a:endParaRPr lang="en-US"/>
          </a:p>
        </p:txBody>
      </p:sp>
    </p:spTree>
    <p:extLst>
      <p:ext uri="{BB962C8B-B14F-4D97-AF65-F5344CB8AC3E}">
        <p14:creationId xmlns:p14="http://schemas.microsoft.com/office/powerpoint/2010/main" val="2689637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986" y="1123837"/>
            <a:ext cx="3795179" cy="4306506"/>
          </a:xfrm>
          <a:prstGeom prst="rect">
            <a:avLst/>
          </a:prstGeom>
        </p:spPr>
      </p:pic>
      <p:sp>
        <p:nvSpPr>
          <p:cNvPr id="2" name="Title 1"/>
          <p:cNvSpPr>
            <a:spLocks noGrp="1"/>
          </p:cNvSpPr>
          <p:nvPr>
            <p:ph type="title"/>
          </p:nvPr>
        </p:nvSpPr>
        <p:spPr/>
        <p:txBody>
          <a:bodyPr/>
          <a:lstStyle/>
          <a:p>
            <a:pPr algn="ctr"/>
            <a:r>
              <a:rPr lang="en-US" dirty="0" smtClean="0"/>
              <a:t>The </a:t>
            </a:r>
            <a:r>
              <a:rPr lang="en-US" dirty="0"/>
              <a:t>D</a:t>
            </a:r>
            <a:r>
              <a:rPr lang="en-US" dirty="0" smtClean="0"/>
              <a:t>irected Chinese Postman: Algorithms</a:t>
            </a:r>
            <a:endParaRPr lang="en-US" dirty="0"/>
          </a:p>
        </p:txBody>
      </p:sp>
      <p:sp>
        <p:nvSpPr>
          <p:cNvPr id="3" name="Content Placeholder 2"/>
          <p:cNvSpPr>
            <a:spLocks noGrp="1"/>
          </p:cNvSpPr>
          <p:nvPr>
            <p:ph sz="half" idx="1"/>
          </p:nvPr>
        </p:nvSpPr>
        <p:spPr/>
        <p:txBody>
          <a:bodyPr/>
          <a:lstStyle/>
          <a:p>
            <a:r>
              <a:rPr lang="en-US" b="1" dirty="0"/>
              <a:t>Euler Tour Theorem</a:t>
            </a:r>
            <a:r>
              <a:rPr lang="en-US" dirty="0"/>
              <a:t>: A </a:t>
            </a:r>
            <a:r>
              <a:rPr lang="en-US" dirty="0" smtClean="0"/>
              <a:t>strongly connected</a:t>
            </a:r>
            <a:r>
              <a:rPr lang="en-US" dirty="0"/>
              <a:t>, d</a:t>
            </a:r>
            <a:r>
              <a:rPr lang="en-US" dirty="0" smtClean="0"/>
              <a:t>irected </a:t>
            </a:r>
            <a:r>
              <a:rPr lang="en-US" dirty="0"/>
              <a:t>graph has a tour visiting each edge exactly once </a:t>
            </a:r>
            <a:r>
              <a:rPr lang="en-US" dirty="0" err="1"/>
              <a:t>iff</a:t>
            </a:r>
            <a:r>
              <a:rPr lang="en-US" dirty="0"/>
              <a:t> every node </a:t>
            </a:r>
            <a:r>
              <a:rPr lang="en-US" dirty="0" smtClean="0"/>
              <a:t>has in-degree = out-degree.</a:t>
            </a:r>
            <a:endParaRPr lang="en-US" dirty="0"/>
          </a:p>
          <a:p>
            <a:r>
              <a:rPr lang="en-US" b="1" dirty="0"/>
              <a:t>Idea</a:t>
            </a:r>
          </a:p>
          <a:p>
            <a:pPr lvl="1"/>
            <a:r>
              <a:rPr lang="en-US" dirty="0"/>
              <a:t>Step I: Identify nodes with </a:t>
            </a:r>
            <a:r>
              <a:rPr lang="en-US" dirty="0" smtClean="0"/>
              <a:t>a degree imbalance.</a:t>
            </a:r>
            <a:endParaRPr lang="en-US" dirty="0"/>
          </a:p>
          <a:p>
            <a:pPr lvl="1"/>
            <a:r>
              <a:rPr lang="en-US" dirty="0"/>
              <a:t>Step II: Optimally </a:t>
            </a:r>
            <a:r>
              <a:rPr lang="en-US" dirty="0" smtClean="0"/>
              <a:t>add paths between them until they’re all balanced.</a:t>
            </a:r>
            <a:endParaRPr lang="en-US" dirty="0"/>
          </a:p>
          <a:p>
            <a:pPr lvl="1"/>
            <a:r>
              <a:rPr lang="en-US" dirty="0"/>
              <a:t>Step III </a:t>
            </a:r>
            <a:r>
              <a:rPr lang="en-US" dirty="0" smtClean="0"/>
              <a:t>: </a:t>
            </a:r>
            <a:r>
              <a:rPr lang="en-US" dirty="0"/>
              <a:t>Construct the Euler tour on this augmented graph.</a:t>
            </a:r>
          </a:p>
          <a:p>
            <a:endParaRPr lang="en-US" dirty="0"/>
          </a:p>
        </p:txBody>
      </p:sp>
      <p:graphicFrame>
        <p:nvGraphicFramePr>
          <p:cNvPr id="5" name="Diagram 4"/>
          <p:cNvGraphicFramePr/>
          <p:nvPr>
            <p:extLst>
              <p:ext uri="{D42A27DB-BD31-4B8C-83A1-F6EECF244321}">
                <p14:modId xmlns:p14="http://schemas.microsoft.com/office/powerpoint/2010/main" val="142893948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55686" y="2228914"/>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15</a:t>
            </a:fld>
            <a:endParaRPr lang="en-US"/>
          </a:p>
        </p:txBody>
      </p:sp>
    </p:spTree>
    <p:extLst>
      <p:ext uri="{BB962C8B-B14F-4D97-AF65-F5344CB8AC3E}">
        <p14:creationId xmlns:p14="http://schemas.microsoft.com/office/powerpoint/2010/main" val="317007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dirty="0"/>
              <a:t>D</a:t>
            </a:r>
            <a:r>
              <a:rPr lang="en-US" dirty="0" smtClean="0"/>
              <a:t>irected Chinese Postman</a:t>
            </a:r>
            <a:endParaRPr lang="en-US" dirty="0"/>
          </a:p>
        </p:txBody>
      </p:sp>
      <p:graphicFrame>
        <p:nvGraphicFramePr>
          <p:cNvPr id="5" name="Diagram 4"/>
          <p:cNvGraphicFramePr/>
          <p:nvPr>
            <p:extLst>
              <p:ext uri="{D42A27DB-BD31-4B8C-83A1-F6EECF244321}">
                <p14:modId xmlns:p14="http://schemas.microsoft.com/office/powerpoint/2010/main" val="1758165575"/>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11" name="TextBox 10"/>
              <p:cNvSpPr txBox="1"/>
              <p:nvPr/>
            </p:nvSpPr>
            <p:spPr>
              <a:xfrm>
                <a:off x="3665838" y="4553857"/>
                <a:ext cx="739757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Cost function: C</a:t>
                </a:r>
              </a:p>
              <a:p>
                <a:pPr marL="285750" indent="-285750">
                  <a:buFont typeface="Arial" panose="020B0604020202020204" pitchFamily="34" charset="0"/>
                  <a:buChar char="•"/>
                </a:pPr>
                <a:r>
                  <a:rPr lang="en-US" dirty="0" err="1" smtClean="0"/>
                  <a:t>f</a:t>
                </a:r>
                <a:r>
                  <a:rPr lang="en-US" baseline="-25000" dirty="0" err="1" smtClean="0"/>
                  <a:t>ij</a:t>
                </a:r>
                <a:r>
                  <a:rPr lang="en-US" dirty="0" smtClean="0"/>
                  <a:t> : represents number of additional times we traverse the shortest path from </a:t>
                </a:r>
                <a:r>
                  <a:rPr lang="en-US" dirty="0" err="1" smtClean="0"/>
                  <a:t>i</a:t>
                </a:r>
                <a:r>
                  <a:rPr lang="en-US" dirty="0" smtClean="0"/>
                  <a:t> to j.</a:t>
                </a:r>
              </a:p>
              <a:p>
                <a:pPr marL="285750" indent="-285750">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m:t>
                    </m:r>
                  </m:oMath>
                </a14:m>
                <a:r>
                  <a:rPr lang="en-US" dirty="0" smtClean="0"/>
                  <a:t> </a:t>
                </a:r>
                <a:r>
                  <a:rPr lang="en-US" dirty="0" err="1" smtClean="0"/>
                  <a:t>outdegree</a:t>
                </a:r>
                <a:r>
                  <a:rPr lang="en-US" dirty="0" smtClean="0"/>
                  <a:t> – </a:t>
                </a:r>
                <a:r>
                  <a:rPr lang="en-US" dirty="0" err="1" smtClean="0"/>
                  <a:t>indegree</a:t>
                </a:r>
                <a:r>
                  <a:rPr lang="en-US" dirty="0" smtClean="0"/>
                  <a:t> of vertex v.</a:t>
                </a:r>
              </a:p>
              <a:p>
                <a:pPr marL="285750" indent="-285750">
                  <a:buFont typeface="Arial" panose="020B0604020202020204" pitchFamily="34" charset="0"/>
                  <a:buChar char="•"/>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m:t>
                        </m:r>
                      </m:sup>
                    </m:sSup>
                  </m:oMath>
                </a14:m>
                <a:r>
                  <a:rPr lang="en-US" dirty="0" smtClean="0"/>
                  <a:t>: set of vertices with excess outgoing arcs.</a:t>
                </a:r>
              </a:p>
              <a:p>
                <a:pPr marL="285750" indent="-285750">
                  <a:buFont typeface="Arial" panose="020B0604020202020204" pitchFamily="34" charset="0"/>
                  <a:buChar char="•"/>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b="0" i="1" smtClean="0">
                            <a:latin typeface="Cambria Math" panose="02040503050406030204" pitchFamily="18" charset="0"/>
                          </a:rPr>
                          <m:t>−</m:t>
                        </m:r>
                      </m:sup>
                    </m:sSup>
                  </m:oMath>
                </a14:m>
                <a:r>
                  <a:rPr lang="en-US" dirty="0"/>
                  <a:t>: set of vertices with excess </a:t>
                </a:r>
                <a:r>
                  <a:rPr lang="en-US" dirty="0" smtClean="0"/>
                  <a:t>incoming arcs.</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665838" y="4553857"/>
                <a:ext cx="7397578" cy="1754326"/>
              </a:xfrm>
              <a:prstGeom prst="rect">
                <a:avLst/>
              </a:prstGeom>
              <a:blipFill rotWithShape="0">
                <a:blip r:embed="rId8"/>
                <a:stretch>
                  <a:fillRect l="-494" t="-1736" b="-4514"/>
                </a:stretch>
              </a:blipFill>
            </p:spPr>
            <p:txBody>
              <a:bodyPr/>
              <a:lstStyle/>
              <a:p>
                <a:r>
                  <a:rPr lang="en-US">
                    <a:noFill/>
                  </a:rPr>
                  <a:t> </a:t>
                </a:r>
              </a:p>
            </p:txBody>
          </p:sp>
        </mc:Fallback>
      </mc:AlternateContent>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0874" y="771904"/>
            <a:ext cx="5401429" cy="3781953"/>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16</a:t>
            </a:fld>
            <a:endParaRPr lang="en-US"/>
          </a:p>
        </p:txBody>
      </p:sp>
    </p:spTree>
    <p:extLst>
      <p:ext uri="{BB962C8B-B14F-4D97-AF65-F5344CB8AC3E}">
        <p14:creationId xmlns:p14="http://schemas.microsoft.com/office/powerpoint/2010/main" val="216478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986" y="1123837"/>
            <a:ext cx="3795180" cy="4306506"/>
          </a:xfrm>
          <a:prstGeom prst="rect">
            <a:avLst/>
          </a:prstGeom>
        </p:spPr>
      </p:pic>
      <p:sp>
        <p:nvSpPr>
          <p:cNvPr id="2" name="Title 1"/>
          <p:cNvSpPr>
            <a:spLocks noGrp="1"/>
          </p:cNvSpPr>
          <p:nvPr>
            <p:ph type="title"/>
          </p:nvPr>
        </p:nvSpPr>
        <p:spPr/>
        <p:txBody>
          <a:bodyPr/>
          <a:lstStyle/>
          <a:p>
            <a:pPr algn="ctr"/>
            <a:r>
              <a:rPr lang="en-US" dirty="0" smtClean="0"/>
              <a:t>The </a:t>
            </a:r>
            <a:r>
              <a:rPr lang="en-US" dirty="0"/>
              <a:t>D</a:t>
            </a:r>
            <a:r>
              <a:rPr lang="en-US" dirty="0" smtClean="0"/>
              <a:t>irected Chinese Postman: Algorithms</a:t>
            </a:r>
            <a:endParaRPr lang="en-US" dirty="0"/>
          </a:p>
        </p:txBody>
      </p:sp>
      <p:sp>
        <p:nvSpPr>
          <p:cNvPr id="3" name="Content Placeholder 2"/>
          <p:cNvSpPr>
            <a:spLocks noGrp="1"/>
          </p:cNvSpPr>
          <p:nvPr>
            <p:ph sz="half" idx="1"/>
          </p:nvPr>
        </p:nvSpPr>
        <p:spPr/>
        <p:txBody>
          <a:bodyPr/>
          <a:lstStyle/>
          <a:p>
            <a:r>
              <a:rPr lang="en-US" b="1" dirty="0"/>
              <a:t>Euler Tour Theorem</a:t>
            </a:r>
            <a:r>
              <a:rPr lang="en-US" dirty="0"/>
              <a:t>: A </a:t>
            </a:r>
            <a:r>
              <a:rPr lang="en-US" dirty="0" smtClean="0"/>
              <a:t>strongly connected</a:t>
            </a:r>
            <a:r>
              <a:rPr lang="en-US" dirty="0"/>
              <a:t>, d</a:t>
            </a:r>
            <a:r>
              <a:rPr lang="en-US" dirty="0" smtClean="0"/>
              <a:t>irected </a:t>
            </a:r>
            <a:r>
              <a:rPr lang="en-US" dirty="0"/>
              <a:t>graph has a tour visiting each edge exactly once </a:t>
            </a:r>
            <a:r>
              <a:rPr lang="en-US" dirty="0" err="1"/>
              <a:t>iff</a:t>
            </a:r>
            <a:r>
              <a:rPr lang="en-US" dirty="0"/>
              <a:t> every node </a:t>
            </a:r>
            <a:r>
              <a:rPr lang="en-US" dirty="0" smtClean="0"/>
              <a:t>has in-degree = out-degree.</a:t>
            </a:r>
            <a:endParaRPr lang="en-US" dirty="0"/>
          </a:p>
          <a:p>
            <a:r>
              <a:rPr lang="en-US" b="1" dirty="0"/>
              <a:t>Idea</a:t>
            </a:r>
          </a:p>
          <a:p>
            <a:pPr lvl="1"/>
            <a:r>
              <a:rPr lang="en-US" dirty="0">
                <a:solidFill>
                  <a:schemeClr val="accent1"/>
                </a:solidFill>
              </a:rPr>
              <a:t>Step I: Identify nodes with </a:t>
            </a:r>
            <a:r>
              <a:rPr lang="en-US" dirty="0" smtClean="0">
                <a:solidFill>
                  <a:schemeClr val="accent1"/>
                </a:solidFill>
              </a:rPr>
              <a:t>a degree imbalance.</a:t>
            </a:r>
            <a:endParaRPr lang="en-US" dirty="0">
              <a:solidFill>
                <a:schemeClr val="accent1"/>
              </a:solidFill>
            </a:endParaRPr>
          </a:p>
          <a:p>
            <a:pPr lvl="1"/>
            <a:r>
              <a:rPr lang="en-US" dirty="0"/>
              <a:t>Step II: Optimally </a:t>
            </a:r>
            <a:r>
              <a:rPr lang="en-US" dirty="0" smtClean="0"/>
              <a:t>add paths between them until they’re all balanced.</a:t>
            </a:r>
            <a:endParaRPr lang="en-US" dirty="0"/>
          </a:p>
          <a:p>
            <a:pPr lvl="1"/>
            <a:r>
              <a:rPr lang="en-US" dirty="0"/>
              <a:t>Step III </a:t>
            </a:r>
            <a:r>
              <a:rPr lang="en-US" dirty="0" smtClean="0"/>
              <a:t>: </a:t>
            </a:r>
            <a:r>
              <a:rPr lang="en-US" dirty="0"/>
              <a:t>Construct the Euler tour on this augmented graph.</a:t>
            </a:r>
          </a:p>
          <a:p>
            <a:endParaRPr lang="en-US" dirty="0"/>
          </a:p>
        </p:txBody>
      </p:sp>
      <p:graphicFrame>
        <p:nvGraphicFramePr>
          <p:cNvPr id="5" name="Diagram 4"/>
          <p:cNvGraphicFramePr/>
          <p:nvPr>
            <p:extLst>
              <p:ext uri="{D42A27DB-BD31-4B8C-83A1-F6EECF244321}">
                <p14:modId xmlns:p14="http://schemas.microsoft.com/office/powerpoint/2010/main" val="142893948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55686" y="2228914"/>
            <a:ext cx="563778" cy="479211"/>
          </a:xfrm>
          <a:prstGeom prst="rect">
            <a:avLst/>
          </a:prstGeom>
        </p:spPr>
      </p:pic>
      <p:sp>
        <p:nvSpPr>
          <p:cNvPr id="6" name="Slide Number Placeholder 5"/>
          <p:cNvSpPr>
            <a:spLocks noGrp="1"/>
          </p:cNvSpPr>
          <p:nvPr>
            <p:ph type="sldNum" sz="quarter" idx="12"/>
          </p:nvPr>
        </p:nvSpPr>
        <p:spPr/>
        <p:txBody>
          <a:bodyPr/>
          <a:lstStyle/>
          <a:p>
            <a:fld id="{C7122529-9A59-43A2-8390-ABFD1B959250}" type="slidenum">
              <a:rPr lang="en-US" smtClean="0"/>
              <a:t>17</a:t>
            </a:fld>
            <a:endParaRPr lang="en-US"/>
          </a:p>
        </p:txBody>
      </p:sp>
    </p:spTree>
    <p:extLst>
      <p:ext uri="{BB962C8B-B14F-4D97-AF65-F5344CB8AC3E}">
        <p14:creationId xmlns:p14="http://schemas.microsoft.com/office/powerpoint/2010/main" val="412711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543" y="868974"/>
            <a:ext cx="3833623" cy="4564384"/>
          </a:xfrm>
          <a:prstGeom prst="rect">
            <a:avLst/>
          </a:prstGeom>
        </p:spPr>
      </p:pic>
      <p:sp>
        <p:nvSpPr>
          <p:cNvPr id="2" name="Title 1"/>
          <p:cNvSpPr>
            <a:spLocks noGrp="1"/>
          </p:cNvSpPr>
          <p:nvPr>
            <p:ph type="title"/>
          </p:nvPr>
        </p:nvSpPr>
        <p:spPr/>
        <p:txBody>
          <a:bodyPr/>
          <a:lstStyle/>
          <a:p>
            <a:pPr algn="ctr"/>
            <a:r>
              <a:rPr lang="en-US" dirty="0" smtClean="0"/>
              <a:t>The </a:t>
            </a:r>
            <a:r>
              <a:rPr lang="en-US" dirty="0"/>
              <a:t>D</a:t>
            </a:r>
            <a:r>
              <a:rPr lang="en-US" dirty="0" smtClean="0"/>
              <a:t>irected Chinese Postman: Algorithms</a:t>
            </a:r>
            <a:endParaRPr lang="en-US" dirty="0"/>
          </a:p>
        </p:txBody>
      </p:sp>
      <p:sp>
        <p:nvSpPr>
          <p:cNvPr id="3" name="Content Placeholder 2"/>
          <p:cNvSpPr>
            <a:spLocks noGrp="1"/>
          </p:cNvSpPr>
          <p:nvPr>
            <p:ph sz="half" idx="1"/>
          </p:nvPr>
        </p:nvSpPr>
        <p:spPr/>
        <p:txBody>
          <a:bodyPr/>
          <a:lstStyle/>
          <a:p>
            <a:r>
              <a:rPr lang="en-US" b="1" dirty="0"/>
              <a:t>Euler Tour Theorem</a:t>
            </a:r>
            <a:r>
              <a:rPr lang="en-US" dirty="0"/>
              <a:t>: A </a:t>
            </a:r>
            <a:r>
              <a:rPr lang="en-US" dirty="0" smtClean="0"/>
              <a:t>strongly connected</a:t>
            </a:r>
            <a:r>
              <a:rPr lang="en-US" dirty="0"/>
              <a:t>, d</a:t>
            </a:r>
            <a:r>
              <a:rPr lang="en-US" dirty="0" smtClean="0"/>
              <a:t>irected </a:t>
            </a:r>
            <a:r>
              <a:rPr lang="en-US" dirty="0"/>
              <a:t>graph has a tour visiting each edge exactly once </a:t>
            </a:r>
            <a:r>
              <a:rPr lang="en-US" dirty="0" err="1"/>
              <a:t>iff</a:t>
            </a:r>
            <a:r>
              <a:rPr lang="en-US" dirty="0"/>
              <a:t> every node </a:t>
            </a:r>
            <a:r>
              <a:rPr lang="en-US" dirty="0" smtClean="0"/>
              <a:t>has in-degree = out-degree.</a:t>
            </a:r>
            <a:endParaRPr lang="en-US" dirty="0"/>
          </a:p>
          <a:p>
            <a:r>
              <a:rPr lang="en-US" b="1" dirty="0"/>
              <a:t>Idea</a:t>
            </a:r>
          </a:p>
          <a:p>
            <a:pPr lvl="1"/>
            <a:r>
              <a:rPr lang="en-US" dirty="0">
                <a:solidFill>
                  <a:schemeClr val="tx1"/>
                </a:solidFill>
              </a:rPr>
              <a:t>Step I: Identify nodes with </a:t>
            </a:r>
            <a:r>
              <a:rPr lang="en-US" dirty="0" smtClean="0">
                <a:solidFill>
                  <a:schemeClr val="tx1"/>
                </a:solidFill>
              </a:rPr>
              <a:t>a degree imbalance.</a:t>
            </a:r>
            <a:endParaRPr lang="en-US" dirty="0">
              <a:solidFill>
                <a:schemeClr val="tx1"/>
              </a:solidFill>
            </a:endParaRPr>
          </a:p>
          <a:p>
            <a:pPr lvl="1"/>
            <a:r>
              <a:rPr lang="en-US" dirty="0">
                <a:solidFill>
                  <a:schemeClr val="accent1"/>
                </a:solidFill>
              </a:rPr>
              <a:t>Step II: Optimally </a:t>
            </a:r>
            <a:r>
              <a:rPr lang="en-US" dirty="0" smtClean="0">
                <a:solidFill>
                  <a:schemeClr val="accent1"/>
                </a:solidFill>
              </a:rPr>
              <a:t>add paths between them until they’re all balanced.</a:t>
            </a:r>
            <a:endParaRPr lang="en-US" dirty="0">
              <a:solidFill>
                <a:schemeClr val="accent1"/>
              </a:solidFill>
            </a:endParaRPr>
          </a:p>
          <a:p>
            <a:pPr lvl="1"/>
            <a:r>
              <a:rPr lang="en-US" dirty="0"/>
              <a:t>Step </a:t>
            </a:r>
            <a:r>
              <a:rPr lang="en-US" dirty="0" smtClean="0"/>
              <a:t>III: </a:t>
            </a:r>
            <a:r>
              <a:rPr lang="en-US" dirty="0"/>
              <a:t>Construct the Euler tour on this augmented graph.</a:t>
            </a:r>
          </a:p>
          <a:p>
            <a:endParaRPr lang="en-US" dirty="0"/>
          </a:p>
        </p:txBody>
      </p:sp>
      <p:graphicFrame>
        <p:nvGraphicFramePr>
          <p:cNvPr id="5" name="Diagram 4"/>
          <p:cNvGraphicFramePr/>
          <p:nvPr>
            <p:extLst>
              <p:ext uri="{D42A27DB-BD31-4B8C-83A1-F6EECF244321}">
                <p14:modId xmlns:p14="http://schemas.microsoft.com/office/powerpoint/2010/main" val="142893948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55686" y="2228914"/>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18</a:t>
            </a:fld>
            <a:endParaRPr lang="en-US"/>
          </a:p>
        </p:txBody>
      </p:sp>
    </p:spTree>
    <p:extLst>
      <p:ext uri="{BB962C8B-B14F-4D97-AF65-F5344CB8AC3E}">
        <p14:creationId xmlns:p14="http://schemas.microsoft.com/office/powerpoint/2010/main" val="19828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543" y="868974"/>
            <a:ext cx="3833623" cy="4564384"/>
          </a:xfrm>
          <a:prstGeom prst="rect">
            <a:avLst/>
          </a:prstGeom>
        </p:spPr>
      </p:pic>
      <p:sp>
        <p:nvSpPr>
          <p:cNvPr id="2" name="Title 1"/>
          <p:cNvSpPr>
            <a:spLocks noGrp="1"/>
          </p:cNvSpPr>
          <p:nvPr>
            <p:ph type="title"/>
          </p:nvPr>
        </p:nvSpPr>
        <p:spPr/>
        <p:txBody>
          <a:bodyPr/>
          <a:lstStyle/>
          <a:p>
            <a:pPr algn="ctr"/>
            <a:r>
              <a:rPr lang="en-US" dirty="0" smtClean="0"/>
              <a:t>The </a:t>
            </a:r>
            <a:r>
              <a:rPr lang="en-US" dirty="0"/>
              <a:t>D</a:t>
            </a:r>
            <a:r>
              <a:rPr lang="en-US" dirty="0" smtClean="0"/>
              <a:t>irected Chinese Postman: Algorithms</a:t>
            </a:r>
            <a:endParaRPr lang="en-US" dirty="0"/>
          </a:p>
        </p:txBody>
      </p:sp>
      <p:sp>
        <p:nvSpPr>
          <p:cNvPr id="3" name="Content Placeholder 2"/>
          <p:cNvSpPr>
            <a:spLocks noGrp="1"/>
          </p:cNvSpPr>
          <p:nvPr>
            <p:ph sz="half" idx="1"/>
          </p:nvPr>
        </p:nvSpPr>
        <p:spPr/>
        <p:txBody>
          <a:bodyPr/>
          <a:lstStyle/>
          <a:p>
            <a:r>
              <a:rPr lang="en-US" b="1" dirty="0"/>
              <a:t>Euler Tour Theorem</a:t>
            </a:r>
            <a:r>
              <a:rPr lang="en-US" dirty="0"/>
              <a:t>: A </a:t>
            </a:r>
            <a:r>
              <a:rPr lang="en-US" dirty="0" smtClean="0"/>
              <a:t>strongly connected</a:t>
            </a:r>
            <a:r>
              <a:rPr lang="en-US" dirty="0"/>
              <a:t>, d</a:t>
            </a:r>
            <a:r>
              <a:rPr lang="en-US" dirty="0" smtClean="0"/>
              <a:t>irected </a:t>
            </a:r>
            <a:r>
              <a:rPr lang="en-US" dirty="0"/>
              <a:t>graph has a tour visiting each edge exactly once </a:t>
            </a:r>
            <a:r>
              <a:rPr lang="en-US" dirty="0" err="1"/>
              <a:t>iff</a:t>
            </a:r>
            <a:r>
              <a:rPr lang="en-US" dirty="0"/>
              <a:t> every node </a:t>
            </a:r>
            <a:r>
              <a:rPr lang="en-US" dirty="0" smtClean="0"/>
              <a:t>has in-degree = out-degree.</a:t>
            </a:r>
            <a:endParaRPr lang="en-US" dirty="0"/>
          </a:p>
          <a:p>
            <a:r>
              <a:rPr lang="en-US" b="1" dirty="0"/>
              <a:t>Idea</a:t>
            </a:r>
          </a:p>
          <a:p>
            <a:pPr lvl="1"/>
            <a:r>
              <a:rPr lang="en-US" dirty="0">
                <a:solidFill>
                  <a:schemeClr val="tx1"/>
                </a:solidFill>
              </a:rPr>
              <a:t>Step I: Identify nodes with </a:t>
            </a:r>
            <a:r>
              <a:rPr lang="en-US" dirty="0" smtClean="0">
                <a:solidFill>
                  <a:schemeClr val="tx1"/>
                </a:solidFill>
              </a:rPr>
              <a:t>a degree imbalance.</a:t>
            </a:r>
            <a:endParaRPr lang="en-US" dirty="0">
              <a:solidFill>
                <a:schemeClr val="tx1"/>
              </a:solidFill>
            </a:endParaRPr>
          </a:p>
          <a:p>
            <a:pPr lvl="1"/>
            <a:r>
              <a:rPr lang="en-US" dirty="0">
                <a:solidFill>
                  <a:schemeClr val="tx1"/>
                </a:solidFill>
              </a:rPr>
              <a:t>Step II: Optimally </a:t>
            </a:r>
            <a:r>
              <a:rPr lang="en-US" dirty="0" smtClean="0">
                <a:solidFill>
                  <a:schemeClr val="tx1"/>
                </a:solidFill>
              </a:rPr>
              <a:t>add paths between them until they’re all balanced.</a:t>
            </a:r>
            <a:endParaRPr lang="en-US" dirty="0">
              <a:solidFill>
                <a:schemeClr val="tx1"/>
              </a:solidFill>
            </a:endParaRPr>
          </a:p>
          <a:p>
            <a:pPr lvl="1"/>
            <a:r>
              <a:rPr lang="en-US" dirty="0">
                <a:solidFill>
                  <a:schemeClr val="accent1"/>
                </a:solidFill>
              </a:rPr>
              <a:t>Step III </a:t>
            </a:r>
            <a:r>
              <a:rPr lang="en-US" dirty="0" smtClean="0">
                <a:solidFill>
                  <a:schemeClr val="accent1"/>
                </a:solidFill>
              </a:rPr>
              <a:t>: </a:t>
            </a:r>
            <a:r>
              <a:rPr lang="en-US" dirty="0">
                <a:solidFill>
                  <a:schemeClr val="accent1"/>
                </a:solidFill>
              </a:rPr>
              <a:t>Construct the Euler tour on this augmented graph.</a:t>
            </a:r>
          </a:p>
          <a:p>
            <a:endParaRPr lang="en-US" dirty="0"/>
          </a:p>
        </p:txBody>
      </p:sp>
      <p:graphicFrame>
        <p:nvGraphicFramePr>
          <p:cNvPr id="5" name="Diagram 4"/>
          <p:cNvGraphicFramePr/>
          <p:nvPr>
            <p:extLst>
              <p:ext uri="{D42A27DB-BD31-4B8C-83A1-F6EECF244321}">
                <p14:modId xmlns:p14="http://schemas.microsoft.com/office/powerpoint/2010/main" val="142893948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19</a:t>
            </a:fld>
            <a:endParaRPr lang="en-US"/>
          </a:p>
        </p:txBody>
      </p:sp>
    </p:spTree>
    <p:extLst>
      <p:ext uri="{BB962C8B-B14F-4D97-AF65-F5344CB8AC3E}">
        <p14:creationId xmlns:p14="http://schemas.microsoft.com/office/powerpoint/2010/main" val="358457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25E-6 3.7037E-7 L -0.09519 0.28241 L 0.12851 0.2331 L -6.25E-6 3.7037E-7 Z " pathEditMode="relative" ptsTypes="AAAA">
                                      <p:cBhvr>
                                        <p:cTn id="6" dur="3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6.25E-6 -3.7037E-6 L -0.12357 -0.21851 L 0.12708 -0.20671 L -6.25E-6 -3.7037E-6 Z " pathEditMode="relative" ptsTypes="AAAA">
                                      <p:cBhvr>
                                        <p:cTn id="10" dur="3000" fill="hold"/>
                                        <p:tgtEl>
                                          <p:spTgt spid="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6.875E-6 -7.40741E-7 L -0.10938 -0.22454 L 0.13775 -0.21389 L 0.13984 0.22824 L -6.875E-6 -7.40741E-7 Z " pathEditMode="relative" ptsTypes="AAAAA">
                                      <p:cBhvr>
                                        <p:cTn id="14"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smtClean="0"/>
              <a:t>What is Arc Routing?</a:t>
            </a:r>
            <a:endParaRPr lang="en-US" dirty="0"/>
          </a:p>
        </p:txBody>
      </p:sp>
      <p:sp>
        <p:nvSpPr>
          <p:cNvPr id="14" name="Content Placeholder 13"/>
          <p:cNvSpPr>
            <a:spLocks noGrp="1"/>
          </p:cNvSpPr>
          <p:nvPr>
            <p:ph idx="1"/>
          </p:nvPr>
        </p:nvSpPr>
        <p:spPr/>
        <p:txBody>
          <a:bodyPr>
            <a:normAutofit/>
          </a:bodyPr>
          <a:lstStyle/>
          <a:p>
            <a:r>
              <a:rPr lang="en-US" dirty="0" smtClean="0"/>
              <a:t>Visit edges, minimize cost</a:t>
            </a:r>
          </a:p>
          <a:p>
            <a:r>
              <a:rPr lang="en-US" dirty="0" smtClean="0"/>
              <a:t>Ubiquitous:</a:t>
            </a:r>
          </a:p>
          <a:p>
            <a:pPr lvl="1"/>
            <a:r>
              <a:rPr lang="en-US" dirty="0" smtClean="0"/>
              <a:t>Package Delivery</a:t>
            </a:r>
          </a:p>
          <a:p>
            <a:pPr lvl="1"/>
            <a:r>
              <a:rPr lang="en-US" dirty="0" smtClean="0"/>
              <a:t>Snow Plowing</a:t>
            </a:r>
          </a:p>
          <a:p>
            <a:pPr lvl="1"/>
            <a:r>
              <a:rPr lang="en-US" dirty="0" smtClean="0"/>
              <a:t>Military Patrols</a:t>
            </a:r>
          </a:p>
          <a:p>
            <a:r>
              <a:rPr lang="en-US" dirty="0" smtClean="0"/>
              <a:t>Various interesting wrinkles:</a:t>
            </a:r>
          </a:p>
          <a:p>
            <a:pPr lvl="1"/>
            <a:r>
              <a:rPr lang="en-US" dirty="0" smtClean="0"/>
              <a:t>Time-Windows</a:t>
            </a:r>
          </a:p>
          <a:p>
            <a:pPr lvl="1"/>
            <a:r>
              <a:rPr lang="en-US" dirty="0" smtClean="0"/>
              <a:t>Turn Penalties</a:t>
            </a:r>
          </a:p>
          <a:p>
            <a:pPr lvl="1"/>
            <a:r>
              <a:rPr lang="en-US" dirty="0" smtClean="0"/>
              <a:t>Asymmetric Costs</a:t>
            </a:r>
          </a:p>
          <a:p>
            <a:pPr lvl="1"/>
            <a:endParaRPr lang="en-US" dirty="0" smtClean="0"/>
          </a:p>
          <a:p>
            <a:pPr marL="457200" lvl="1" indent="0">
              <a:buNone/>
            </a:pPr>
            <a:endParaRPr lang="en-US" dirty="0"/>
          </a:p>
        </p:txBody>
      </p:sp>
      <p:graphicFrame>
        <p:nvGraphicFramePr>
          <p:cNvPr id="8" name="Diagram 7"/>
          <p:cNvGraphicFramePr/>
          <p:nvPr>
            <p:extLst>
              <p:ext uri="{D42A27DB-BD31-4B8C-83A1-F6EECF244321}">
                <p14:modId xmlns:p14="http://schemas.microsoft.com/office/powerpoint/2010/main" val="1611031334"/>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7122529-9A59-43A2-8390-ABFD1B959250}" type="slidenum">
              <a:rPr lang="en-US" smtClean="0"/>
              <a:t>2</a:t>
            </a:fld>
            <a:endParaRPr lang="en-US"/>
          </a:p>
        </p:txBody>
      </p:sp>
    </p:spTree>
    <p:extLst>
      <p:ext uri="{BB962C8B-B14F-4D97-AF65-F5344CB8AC3E}">
        <p14:creationId xmlns:p14="http://schemas.microsoft.com/office/powerpoint/2010/main" val="821506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Mixed Chinese Postman</a:t>
            </a:r>
            <a:endParaRPr lang="en-US" dirty="0"/>
          </a:p>
        </p:txBody>
      </p:sp>
      <p:sp>
        <p:nvSpPr>
          <p:cNvPr id="3" name="Content Placeholder 2"/>
          <p:cNvSpPr>
            <a:spLocks noGrp="1"/>
          </p:cNvSpPr>
          <p:nvPr>
            <p:ph sz="half" idx="1"/>
          </p:nvPr>
        </p:nvSpPr>
        <p:spPr/>
        <p:txBody>
          <a:bodyPr/>
          <a:lstStyle/>
          <a:p>
            <a:r>
              <a:rPr lang="en-US" dirty="0"/>
              <a:t>Requirement: Visit every edge in the </a:t>
            </a:r>
            <a:r>
              <a:rPr lang="en-US" dirty="0" smtClean="0"/>
              <a:t>graph, and return to the starting node.</a:t>
            </a:r>
            <a:endParaRPr lang="en-US" dirty="0"/>
          </a:p>
          <a:p>
            <a:r>
              <a:rPr lang="en-US" dirty="0"/>
              <a:t>Graph: </a:t>
            </a:r>
            <a:r>
              <a:rPr lang="en-US" dirty="0" smtClean="0"/>
              <a:t>Mix of Edges and Arcs</a:t>
            </a:r>
            <a:endParaRPr lang="en-US" dirty="0"/>
          </a:p>
          <a:p>
            <a:endParaRPr lang="en-US" dirty="0"/>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800056" y="1240603"/>
            <a:ext cx="3475037" cy="3981379"/>
          </a:xfrm>
        </p:spPr>
      </p:pic>
      <p:graphicFrame>
        <p:nvGraphicFramePr>
          <p:cNvPr id="5" name="Diagram 4"/>
          <p:cNvGraphicFramePr/>
          <p:nvPr>
            <p:extLst>
              <p:ext uri="{D42A27DB-BD31-4B8C-83A1-F6EECF244321}">
                <p14:modId xmlns:p14="http://schemas.microsoft.com/office/powerpoint/2010/main" val="1369570604"/>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55686" y="2228914"/>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20</a:t>
            </a:fld>
            <a:endParaRPr lang="en-US"/>
          </a:p>
        </p:txBody>
      </p:sp>
    </p:spTree>
    <p:extLst>
      <p:ext uri="{BB962C8B-B14F-4D97-AF65-F5344CB8AC3E}">
        <p14:creationId xmlns:p14="http://schemas.microsoft.com/office/powerpoint/2010/main" val="3450660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00056" y="1240603"/>
            <a:ext cx="3475037" cy="3981379"/>
          </a:xfrm>
        </p:spPr>
      </p:pic>
      <p:sp>
        <p:nvSpPr>
          <p:cNvPr id="2" name="Title 1"/>
          <p:cNvSpPr>
            <a:spLocks noGrp="1"/>
          </p:cNvSpPr>
          <p:nvPr>
            <p:ph type="title"/>
          </p:nvPr>
        </p:nvSpPr>
        <p:spPr/>
        <p:txBody>
          <a:bodyPr/>
          <a:lstStyle/>
          <a:p>
            <a:pPr algn="ctr"/>
            <a:r>
              <a:rPr lang="en-US" dirty="0"/>
              <a:t>The </a:t>
            </a:r>
            <a:r>
              <a:rPr lang="en-US" dirty="0" smtClean="0"/>
              <a:t>Mixed Chinese </a:t>
            </a:r>
            <a:r>
              <a:rPr lang="en-US" dirty="0"/>
              <a:t>Postman: Algorithms</a:t>
            </a:r>
          </a:p>
        </p:txBody>
      </p:sp>
      <p:sp>
        <p:nvSpPr>
          <p:cNvPr id="3" name="Content Placeholder 2"/>
          <p:cNvSpPr>
            <a:spLocks noGrp="1"/>
          </p:cNvSpPr>
          <p:nvPr>
            <p:ph sz="half" idx="1"/>
          </p:nvPr>
        </p:nvSpPr>
        <p:spPr/>
        <p:txBody>
          <a:bodyPr/>
          <a:lstStyle/>
          <a:p>
            <a:r>
              <a:rPr lang="en-US" b="1" dirty="0"/>
              <a:t>Euler Tour Theorem</a:t>
            </a:r>
            <a:r>
              <a:rPr lang="en-US" dirty="0"/>
              <a:t>: A strongly connected, </a:t>
            </a:r>
            <a:r>
              <a:rPr lang="en-US" dirty="0" smtClean="0"/>
              <a:t>mixed graph </a:t>
            </a:r>
            <a:r>
              <a:rPr lang="en-US" dirty="0"/>
              <a:t>has a tour visiting each edge exactly once </a:t>
            </a:r>
            <a:r>
              <a:rPr lang="en-US" dirty="0" smtClean="0"/>
              <a:t>if every </a:t>
            </a:r>
            <a:r>
              <a:rPr lang="en-US" dirty="0"/>
              <a:t>node has in-degree = </a:t>
            </a:r>
            <a:r>
              <a:rPr lang="en-US" dirty="0" smtClean="0"/>
              <a:t>out-degree, and is of even degree.</a:t>
            </a:r>
            <a:endParaRPr lang="en-US" dirty="0"/>
          </a:p>
          <a:p>
            <a:r>
              <a:rPr lang="en-US" dirty="0" smtClean="0"/>
              <a:t>Phase I: Even Degree</a:t>
            </a:r>
          </a:p>
          <a:p>
            <a:r>
              <a:rPr lang="en-US" dirty="0" smtClean="0"/>
              <a:t>Phase II: In-Out-Degree</a:t>
            </a:r>
          </a:p>
          <a:p>
            <a:r>
              <a:rPr lang="en-US" dirty="0" smtClean="0"/>
              <a:t>Phase III: Even Parity</a:t>
            </a:r>
            <a:endParaRPr lang="en-US" dirty="0"/>
          </a:p>
        </p:txBody>
      </p:sp>
      <p:graphicFrame>
        <p:nvGraphicFramePr>
          <p:cNvPr id="5" name="Diagram 4"/>
          <p:cNvGraphicFramePr/>
          <p:nvPr>
            <p:extLst>
              <p:ext uri="{D42A27DB-BD31-4B8C-83A1-F6EECF244321}">
                <p14:modId xmlns:p14="http://schemas.microsoft.com/office/powerpoint/2010/main" val="2594273511"/>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55686" y="2228914"/>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21</a:t>
            </a:fld>
            <a:endParaRPr lang="en-US"/>
          </a:p>
        </p:txBody>
      </p:sp>
    </p:spTree>
    <p:extLst>
      <p:ext uri="{BB962C8B-B14F-4D97-AF65-F5344CB8AC3E}">
        <p14:creationId xmlns:p14="http://schemas.microsoft.com/office/powerpoint/2010/main" val="339118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Mixed Chinese Postman</a:t>
            </a:r>
            <a:endParaRPr lang="en-US" dirty="0"/>
          </a:p>
        </p:txBody>
      </p:sp>
      <p:graphicFrame>
        <p:nvGraphicFramePr>
          <p:cNvPr id="5" name="Diagram 4"/>
          <p:cNvGraphicFramePr/>
          <p:nvPr>
            <p:extLst>
              <p:ext uri="{D42A27DB-BD31-4B8C-83A1-F6EECF244321}">
                <p14:modId xmlns:p14="http://schemas.microsoft.com/office/powerpoint/2010/main" val="1758165575"/>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11" name="TextBox 10"/>
              <p:cNvSpPr txBox="1"/>
              <p:nvPr/>
            </p:nvSpPr>
            <p:spPr>
              <a:xfrm>
                <a:off x="3665838" y="4553857"/>
                <a:ext cx="7397578"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Cost function: C</a:t>
                </a:r>
              </a:p>
              <a:p>
                <a:pPr marL="285750" indent="-285750">
                  <a:buFont typeface="Arial" panose="020B0604020202020204" pitchFamily="34" charset="0"/>
                  <a:buChar char="•"/>
                </a:pPr>
                <a:r>
                  <a:rPr lang="en-US" dirty="0" err="1" smtClean="0"/>
                  <a:t>x</a:t>
                </a:r>
                <a:r>
                  <a:rPr lang="en-US" baseline="-25000" dirty="0" err="1"/>
                  <a:t>s</a:t>
                </a:r>
                <a:r>
                  <a:rPr lang="en-US" dirty="0" smtClean="0"/>
                  <a:t> : represents number of times we traverse link s.</a:t>
                </a:r>
              </a:p>
              <a:p>
                <a:pPr marL="285750" indent="-285750">
                  <a:buFont typeface="Arial" panose="020B0604020202020204" pitchFamily="34" charset="0"/>
                  <a:buChar char="•"/>
                </a:pP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𝛿</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m:t>
                    </m:r>
                  </m:oMath>
                </a14:m>
                <a:r>
                  <a:rPr lang="en-US" dirty="0" smtClean="0"/>
                  <a:t> arcs / directed edges going out of v.</a:t>
                </a:r>
              </a:p>
              <a:p>
                <a:pPr marL="285750" indent="-285750">
                  <a:buFont typeface="Arial" panose="020B0604020202020204" pitchFamily="34" charset="0"/>
                  <a:buChar char="•"/>
                </a:pP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𝑦</m:t>
                        </m:r>
                      </m:e>
                      <m:sub>
                        <m:r>
                          <a:rPr lang="en-US" b="0" i="1" smtClean="0">
                            <a:latin typeface="Cambria Math" panose="02040503050406030204" pitchFamily="18" charset="0"/>
                          </a:rPr>
                          <m:t>𝑒</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smtClean="0"/>
                  <a:t> 1 if we orient edge e from </a:t>
                </a:r>
                <a:r>
                  <a:rPr lang="en-US" dirty="0" err="1" smtClean="0"/>
                  <a:t>i</a:t>
                </a:r>
                <a:r>
                  <a:rPr lang="en-US" dirty="0" smtClean="0"/>
                  <a:t> to j, 0 </a:t>
                </a:r>
                <a:r>
                  <a:rPr lang="en-US" dirty="0" err="1" smtClean="0"/>
                  <a:t>oth</a:t>
                </a:r>
                <a:r>
                  <a:rPr lang="en-US" dirty="0" smtClean="0"/>
                  <a:t>.</a:t>
                </a: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oMath>
                </a14:m>
                <a:r>
                  <a:rPr lang="en-US" dirty="0" smtClean="0"/>
                  <a:t>: the number of additional times we traverse link s.</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665838" y="4553857"/>
                <a:ext cx="7397578" cy="1477328"/>
              </a:xfrm>
              <a:prstGeom prst="rect">
                <a:avLst/>
              </a:prstGeom>
              <a:blipFill rotWithShape="0">
                <a:blip r:embed="rId8"/>
                <a:stretch>
                  <a:fillRect l="-494" t="-2066" b="-57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7122529-9A59-43A2-8390-ABFD1B959250}" type="slidenum">
              <a:rPr lang="en-US" smtClean="0"/>
              <a:t>22</a:t>
            </a:fld>
            <a:endParaRPr lang="en-US"/>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0083" y="809268"/>
            <a:ext cx="8286359" cy="3681999"/>
          </a:xfrm>
          <a:prstGeom prst="rect">
            <a:avLst/>
          </a:prstGeom>
        </p:spPr>
      </p:pic>
    </p:spTree>
    <p:extLst>
      <p:ext uri="{BB962C8B-B14F-4D97-AF65-F5344CB8AC3E}">
        <p14:creationId xmlns:p14="http://schemas.microsoft.com/office/powerpoint/2010/main" val="328924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1925" y="1240603"/>
            <a:ext cx="3493168" cy="4002153"/>
          </a:xfrm>
          <a:prstGeom prst="rect">
            <a:avLst/>
          </a:prstGeom>
        </p:spPr>
      </p:pic>
      <p:sp>
        <p:nvSpPr>
          <p:cNvPr id="2" name="Title 1"/>
          <p:cNvSpPr>
            <a:spLocks noGrp="1"/>
          </p:cNvSpPr>
          <p:nvPr>
            <p:ph type="title"/>
          </p:nvPr>
        </p:nvSpPr>
        <p:spPr/>
        <p:txBody>
          <a:bodyPr/>
          <a:lstStyle/>
          <a:p>
            <a:pPr algn="ctr"/>
            <a:r>
              <a:rPr lang="en-US" dirty="0"/>
              <a:t>The </a:t>
            </a:r>
            <a:r>
              <a:rPr lang="en-US" dirty="0" smtClean="0"/>
              <a:t>Mixed Chinese </a:t>
            </a:r>
            <a:r>
              <a:rPr lang="en-US" dirty="0"/>
              <a:t>Postman: Algorithms</a:t>
            </a:r>
          </a:p>
        </p:txBody>
      </p:sp>
      <p:sp>
        <p:nvSpPr>
          <p:cNvPr id="3" name="Content Placeholder 2"/>
          <p:cNvSpPr>
            <a:spLocks noGrp="1"/>
          </p:cNvSpPr>
          <p:nvPr>
            <p:ph sz="half" idx="1"/>
          </p:nvPr>
        </p:nvSpPr>
        <p:spPr/>
        <p:txBody>
          <a:bodyPr/>
          <a:lstStyle/>
          <a:p>
            <a:r>
              <a:rPr lang="en-US" dirty="0" smtClean="0">
                <a:solidFill>
                  <a:schemeClr val="accent1"/>
                </a:solidFill>
              </a:rPr>
              <a:t>Phase I: Even Degree</a:t>
            </a:r>
          </a:p>
          <a:p>
            <a:pPr lvl="1"/>
            <a:r>
              <a:rPr lang="en-US" dirty="0" smtClean="0">
                <a:solidFill>
                  <a:schemeClr val="accent1"/>
                </a:solidFill>
              </a:rPr>
              <a:t>Solve the UCPP on the mixed graph, ignoring arc direction. Then, add arcs and edges corresponding to the paths from the matching.</a:t>
            </a:r>
          </a:p>
          <a:p>
            <a:r>
              <a:rPr lang="en-US" dirty="0" smtClean="0"/>
              <a:t>Phase II: In-Out-Degree</a:t>
            </a:r>
          </a:p>
          <a:p>
            <a:r>
              <a:rPr lang="en-US" dirty="0" smtClean="0"/>
              <a:t>Phase III: Even Parity</a:t>
            </a:r>
            <a:endParaRPr lang="en-US" dirty="0"/>
          </a:p>
        </p:txBody>
      </p:sp>
      <p:graphicFrame>
        <p:nvGraphicFramePr>
          <p:cNvPr id="5" name="Diagram 4"/>
          <p:cNvGraphicFramePr/>
          <p:nvPr>
            <p:extLst>
              <p:ext uri="{D42A27DB-BD31-4B8C-83A1-F6EECF244321}">
                <p14:modId xmlns:p14="http://schemas.microsoft.com/office/powerpoint/2010/main" val="2594273511"/>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55686" y="2228914"/>
            <a:ext cx="563778" cy="479211"/>
          </a:xfrm>
          <a:prstGeom prst="rect">
            <a:avLst/>
          </a:prstGeom>
        </p:spPr>
      </p:pic>
      <p:sp>
        <p:nvSpPr>
          <p:cNvPr id="6" name="Slide Number Placeholder 5"/>
          <p:cNvSpPr>
            <a:spLocks noGrp="1"/>
          </p:cNvSpPr>
          <p:nvPr>
            <p:ph type="sldNum" sz="quarter" idx="12"/>
          </p:nvPr>
        </p:nvSpPr>
        <p:spPr/>
        <p:txBody>
          <a:bodyPr/>
          <a:lstStyle/>
          <a:p>
            <a:fld id="{C7122529-9A59-43A2-8390-ABFD1B959250}" type="slidenum">
              <a:rPr lang="en-US" smtClean="0"/>
              <a:t>23</a:t>
            </a:fld>
            <a:endParaRPr lang="en-US"/>
          </a:p>
        </p:txBody>
      </p:sp>
    </p:spTree>
    <p:extLst>
      <p:ext uri="{BB962C8B-B14F-4D97-AF65-F5344CB8AC3E}">
        <p14:creationId xmlns:p14="http://schemas.microsoft.com/office/powerpoint/2010/main" val="61047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1924" y="1240602"/>
            <a:ext cx="3493169" cy="4002153"/>
          </a:xfrm>
          <a:prstGeom prst="rect">
            <a:avLst/>
          </a:prstGeom>
        </p:spPr>
      </p:pic>
      <p:sp>
        <p:nvSpPr>
          <p:cNvPr id="2" name="Title 1"/>
          <p:cNvSpPr>
            <a:spLocks noGrp="1"/>
          </p:cNvSpPr>
          <p:nvPr>
            <p:ph type="title"/>
          </p:nvPr>
        </p:nvSpPr>
        <p:spPr/>
        <p:txBody>
          <a:bodyPr/>
          <a:lstStyle/>
          <a:p>
            <a:pPr algn="ctr"/>
            <a:r>
              <a:rPr lang="en-US" dirty="0"/>
              <a:t>The </a:t>
            </a:r>
            <a:r>
              <a:rPr lang="en-US" dirty="0" smtClean="0"/>
              <a:t>Mixed Chinese </a:t>
            </a:r>
            <a:r>
              <a:rPr lang="en-US" dirty="0"/>
              <a:t>Postman: Algorithms</a:t>
            </a:r>
          </a:p>
        </p:txBody>
      </p:sp>
      <p:sp>
        <p:nvSpPr>
          <p:cNvPr id="3" name="Content Placeholder 2"/>
          <p:cNvSpPr>
            <a:spLocks noGrp="1"/>
          </p:cNvSpPr>
          <p:nvPr>
            <p:ph sz="half" idx="1"/>
          </p:nvPr>
        </p:nvSpPr>
        <p:spPr/>
        <p:txBody>
          <a:bodyPr/>
          <a:lstStyle/>
          <a:p>
            <a:r>
              <a:rPr lang="en-US" dirty="0" smtClean="0">
                <a:solidFill>
                  <a:schemeClr val="tx1"/>
                </a:solidFill>
              </a:rPr>
              <a:t>Phase I: Even Degree</a:t>
            </a:r>
          </a:p>
          <a:p>
            <a:r>
              <a:rPr lang="en-US" dirty="0" smtClean="0">
                <a:solidFill>
                  <a:schemeClr val="accent1"/>
                </a:solidFill>
              </a:rPr>
              <a:t>Phase II: In-Out-Degree</a:t>
            </a:r>
          </a:p>
          <a:p>
            <a:pPr lvl="1"/>
            <a:r>
              <a:rPr lang="en-US" dirty="0" smtClean="0">
                <a:solidFill>
                  <a:schemeClr val="accent1"/>
                </a:solidFill>
              </a:rPr>
              <a:t>Solve the DCPP on the graph, where each edge is replaced by two arcs (one per direction), keeping track of the flow solution to determine which direction the (original) edges get oriented, and if any other augmentations are needed.</a:t>
            </a:r>
          </a:p>
          <a:p>
            <a:r>
              <a:rPr lang="en-US" dirty="0" smtClean="0"/>
              <a:t>Phase III: Even Parity</a:t>
            </a:r>
            <a:endParaRPr lang="en-US" dirty="0"/>
          </a:p>
        </p:txBody>
      </p:sp>
      <p:graphicFrame>
        <p:nvGraphicFramePr>
          <p:cNvPr id="5" name="Diagram 4"/>
          <p:cNvGraphicFramePr/>
          <p:nvPr>
            <p:extLst>
              <p:ext uri="{D42A27DB-BD31-4B8C-83A1-F6EECF244321}">
                <p14:modId xmlns:p14="http://schemas.microsoft.com/office/powerpoint/2010/main" val="2594273511"/>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55686" y="2228914"/>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24</a:t>
            </a:fld>
            <a:endParaRPr lang="en-US"/>
          </a:p>
        </p:txBody>
      </p:sp>
    </p:spTree>
    <p:extLst>
      <p:ext uri="{BB962C8B-B14F-4D97-AF65-F5344CB8AC3E}">
        <p14:creationId xmlns:p14="http://schemas.microsoft.com/office/powerpoint/2010/main" val="402918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1924" y="1240602"/>
            <a:ext cx="3493169" cy="4002153"/>
          </a:xfrm>
          <a:prstGeom prst="rect">
            <a:avLst/>
          </a:prstGeom>
        </p:spPr>
      </p:pic>
      <p:sp>
        <p:nvSpPr>
          <p:cNvPr id="2" name="Title 1"/>
          <p:cNvSpPr>
            <a:spLocks noGrp="1"/>
          </p:cNvSpPr>
          <p:nvPr>
            <p:ph type="title"/>
          </p:nvPr>
        </p:nvSpPr>
        <p:spPr/>
        <p:txBody>
          <a:bodyPr/>
          <a:lstStyle/>
          <a:p>
            <a:pPr algn="ctr"/>
            <a:r>
              <a:rPr lang="en-US" dirty="0"/>
              <a:t>The </a:t>
            </a:r>
            <a:r>
              <a:rPr lang="en-US" dirty="0" smtClean="0"/>
              <a:t>Mixed Chinese </a:t>
            </a:r>
            <a:r>
              <a:rPr lang="en-US" dirty="0"/>
              <a:t>Postman: Algorithms</a:t>
            </a:r>
          </a:p>
        </p:txBody>
      </p:sp>
      <p:sp>
        <p:nvSpPr>
          <p:cNvPr id="3" name="Content Placeholder 2"/>
          <p:cNvSpPr>
            <a:spLocks noGrp="1"/>
          </p:cNvSpPr>
          <p:nvPr>
            <p:ph sz="half" idx="1"/>
          </p:nvPr>
        </p:nvSpPr>
        <p:spPr/>
        <p:txBody>
          <a:bodyPr/>
          <a:lstStyle/>
          <a:p>
            <a:r>
              <a:rPr lang="en-US" dirty="0" smtClean="0">
                <a:solidFill>
                  <a:schemeClr val="tx1"/>
                </a:solidFill>
              </a:rPr>
              <a:t>Phase I: Even Degree</a:t>
            </a:r>
          </a:p>
          <a:p>
            <a:r>
              <a:rPr lang="en-US" dirty="0" smtClean="0">
                <a:solidFill>
                  <a:schemeClr val="tx1"/>
                </a:solidFill>
              </a:rPr>
              <a:t>Phase II: In-Out-Degree</a:t>
            </a:r>
          </a:p>
          <a:p>
            <a:r>
              <a:rPr lang="en-US" dirty="0" smtClean="0">
                <a:solidFill>
                  <a:schemeClr val="accent1"/>
                </a:solidFill>
              </a:rPr>
              <a:t>Phase III: Even Parity</a:t>
            </a:r>
          </a:p>
          <a:p>
            <a:pPr lvl="1"/>
            <a:r>
              <a:rPr lang="en-US" dirty="0" smtClean="0">
                <a:solidFill>
                  <a:schemeClr val="accent1"/>
                </a:solidFill>
              </a:rPr>
              <a:t>We search for cycles that consist of alternating paths between odd-nodes.  Alternating here means switching between paths that are composed of edges left undirected after Phase II, and paths that are composed of added arcs, (irrespective of direction).</a:t>
            </a:r>
            <a:endParaRPr lang="en-US" dirty="0">
              <a:solidFill>
                <a:schemeClr val="accent1"/>
              </a:solidFill>
            </a:endParaRPr>
          </a:p>
        </p:txBody>
      </p:sp>
      <p:graphicFrame>
        <p:nvGraphicFramePr>
          <p:cNvPr id="5" name="Diagram 4"/>
          <p:cNvGraphicFramePr/>
          <p:nvPr>
            <p:extLst>
              <p:ext uri="{D42A27DB-BD31-4B8C-83A1-F6EECF244321}">
                <p14:modId xmlns:p14="http://schemas.microsoft.com/office/powerpoint/2010/main" val="2594273511"/>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25</a:t>
            </a:fld>
            <a:endParaRPr lang="en-US"/>
          </a:p>
        </p:txBody>
      </p:sp>
    </p:spTree>
    <p:extLst>
      <p:ext uri="{BB962C8B-B14F-4D97-AF65-F5344CB8AC3E}">
        <p14:creationId xmlns:p14="http://schemas.microsoft.com/office/powerpoint/2010/main" val="426520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04819E-6 -4.50255E-6 L -0.08087 0.24919 L 0.11775 0.21125 L 5.04819E-6 -4.50255E-6 Z " pathEditMode="relative" ptsTypes="AA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68195E-6 3.03563E-6 L -0.10328 -0.21449 L 0.11775 -0.21264 L 0.12556 0.19042 L 8.68195E-6 3.03563E-6 Z " pathEditMode="relative" ptsTypes="AAAAA">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04819E-6 -2.42018E-6 L 0.11684 -0.17122 L 0.1197 0.21101 L 5.04819E-6 -2.42018E-6 Z " pathEditMode="relative" ptsTypes="AAAA">
                                      <p:cBhvr>
                                        <p:cTn id="14"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1924" y="1240602"/>
            <a:ext cx="3493169" cy="4002153"/>
          </a:xfrm>
          <a:prstGeom prst="rect">
            <a:avLst/>
          </a:prstGeom>
        </p:spPr>
      </p:pic>
      <p:sp>
        <p:nvSpPr>
          <p:cNvPr id="2" name="Title 1"/>
          <p:cNvSpPr>
            <a:spLocks noGrp="1"/>
          </p:cNvSpPr>
          <p:nvPr>
            <p:ph type="title"/>
          </p:nvPr>
        </p:nvSpPr>
        <p:spPr/>
        <p:txBody>
          <a:bodyPr/>
          <a:lstStyle/>
          <a:p>
            <a:pPr algn="ctr"/>
            <a:r>
              <a:rPr lang="en-US" dirty="0"/>
              <a:t>The </a:t>
            </a:r>
            <a:r>
              <a:rPr lang="en-US" dirty="0" smtClean="0"/>
              <a:t>Mixed Chinese </a:t>
            </a:r>
            <a:r>
              <a:rPr lang="en-US" dirty="0"/>
              <a:t>Postman: Algorithms</a:t>
            </a:r>
          </a:p>
        </p:txBody>
      </p:sp>
      <p:sp>
        <p:nvSpPr>
          <p:cNvPr id="3" name="Content Placeholder 2"/>
          <p:cNvSpPr>
            <a:spLocks noGrp="1"/>
          </p:cNvSpPr>
          <p:nvPr>
            <p:ph sz="half" idx="1"/>
          </p:nvPr>
        </p:nvSpPr>
        <p:spPr/>
        <p:txBody>
          <a:bodyPr/>
          <a:lstStyle/>
          <a:p>
            <a:r>
              <a:rPr lang="en-US" dirty="0" smtClean="0">
                <a:solidFill>
                  <a:schemeClr val="tx1"/>
                </a:solidFill>
              </a:rPr>
              <a:t>Phase I: Even Degree</a:t>
            </a:r>
          </a:p>
          <a:p>
            <a:r>
              <a:rPr lang="en-US" dirty="0" smtClean="0">
                <a:solidFill>
                  <a:schemeClr val="tx1"/>
                </a:solidFill>
              </a:rPr>
              <a:t>Phase II: In-Out-Degree</a:t>
            </a:r>
          </a:p>
          <a:p>
            <a:r>
              <a:rPr lang="en-US" dirty="0" smtClean="0">
                <a:solidFill>
                  <a:schemeClr val="tx1"/>
                </a:solidFill>
              </a:rPr>
              <a:t>Phase III: Even Parity</a:t>
            </a:r>
          </a:p>
          <a:p>
            <a:r>
              <a:rPr lang="en-US" dirty="0" smtClean="0">
                <a:solidFill>
                  <a:schemeClr val="accent1"/>
                </a:solidFill>
              </a:rPr>
              <a:t>Do the reverse procedure, (symmetry first, then evenness), and pick the better answer.</a:t>
            </a:r>
          </a:p>
        </p:txBody>
      </p:sp>
      <p:graphicFrame>
        <p:nvGraphicFramePr>
          <p:cNvPr id="5" name="Diagram 4"/>
          <p:cNvGraphicFramePr/>
          <p:nvPr>
            <p:extLst>
              <p:ext uri="{D42A27DB-BD31-4B8C-83A1-F6EECF244321}">
                <p14:modId xmlns:p14="http://schemas.microsoft.com/office/powerpoint/2010/main" val="35344497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838" y="2708125"/>
            <a:ext cx="673000" cy="886082"/>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26</a:t>
            </a:fld>
            <a:endParaRPr lang="en-US"/>
          </a:p>
        </p:txBody>
      </p:sp>
    </p:spTree>
    <p:extLst>
      <p:ext uri="{BB962C8B-B14F-4D97-AF65-F5344CB8AC3E}">
        <p14:creationId xmlns:p14="http://schemas.microsoft.com/office/powerpoint/2010/main" val="105436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Mixed Chinese Postman: Algorithms II</a:t>
            </a:r>
            <a:endParaRPr lang="en-US" dirty="0"/>
          </a:p>
        </p:txBody>
      </p:sp>
      <p:sp>
        <p:nvSpPr>
          <p:cNvPr id="3" name="Content Placeholder 2"/>
          <p:cNvSpPr>
            <a:spLocks noGrp="1"/>
          </p:cNvSpPr>
          <p:nvPr>
            <p:ph sz="half" idx="1"/>
          </p:nvPr>
        </p:nvSpPr>
        <p:spPr/>
        <p:txBody>
          <a:bodyPr/>
          <a:lstStyle/>
          <a:p>
            <a:r>
              <a:rPr lang="en-US" dirty="0" smtClean="0"/>
              <a:t>Use Results from Frederickson, along with two observations:</a:t>
            </a:r>
          </a:p>
          <a:p>
            <a:pPr lvl="1"/>
            <a:r>
              <a:rPr lang="en-US" dirty="0" smtClean="0"/>
              <a:t>We should replace added arcs or directed edges with shortest paths if they’re less costly.</a:t>
            </a:r>
          </a:p>
          <a:p>
            <a:pPr lvl="1"/>
            <a:r>
              <a:rPr lang="en-US" dirty="0" smtClean="0"/>
              <a:t>If we have an edge connecting nodes </a:t>
            </a:r>
            <a:r>
              <a:rPr lang="en-US" dirty="0" err="1" smtClean="0"/>
              <a:t>i</a:t>
            </a:r>
            <a:r>
              <a:rPr lang="en-US" dirty="0" smtClean="0"/>
              <a:t> and j, and we can construct two paths from </a:t>
            </a:r>
            <a:r>
              <a:rPr lang="en-US" dirty="0" err="1" smtClean="0"/>
              <a:t>i</a:t>
            </a:r>
            <a:r>
              <a:rPr lang="en-US" dirty="0" smtClean="0"/>
              <a:t> to j that incur savings, then we can simply reverse the orientation of this edge and add the paths.</a:t>
            </a:r>
          </a:p>
          <a:p>
            <a:pPr lvl="1"/>
            <a:endParaRPr lang="en-US" dirty="0" smtClean="0"/>
          </a:p>
        </p:txBody>
      </p:sp>
      <p:graphicFrame>
        <p:nvGraphicFramePr>
          <p:cNvPr id="5" name="Diagram 4"/>
          <p:cNvGraphicFramePr/>
          <p:nvPr>
            <p:extLst>
              <p:ext uri="{D42A27DB-BD31-4B8C-83A1-F6EECF244321}">
                <p14:modId xmlns:p14="http://schemas.microsoft.com/office/powerpoint/2010/main" val="637691142"/>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7122529-9A59-43A2-8390-ABFD1B959250}" type="slidenum">
              <a:rPr lang="en-US" smtClean="0"/>
              <a:t>27</a:t>
            </a:fld>
            <a:endParaRPr lang="en-US"/>
          </a:p>
        </p:txBody>
      </p:sp>
    </p:spTree>
    <p:extLst>
      <p:ext uri="{BB962C8B-B14F-4D97-AF65-F5344CB8AC3E}">
        <p14:creationId xmlns:p14="http://schemas.microsoft.com/office/powerpoint/2010/main" val="217932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Mixed Chinese Postman: Algorithms II</a:t>
            </a:r>
            <a:endParaRPr lang="en-US" dirty="0"/>
          </a:p>
        </p:txBody>
      </p:sp>
      <p:sp>
        <p:nvSpPr>
          <p:cNvPr id="3" name="Content Placeholder 2"/>
          <p:cNvSpPr>
            <a:spLocks noGrp="1"/>
          </p:cNvSpPr>
          <p:nvPr>
            <p:ph sz="half" idx="1"/>
          </p:nvPr>
        </p:nvSpPr>
        <p:spPr/>
        <p:txBody>
          <a:bodyPr/>
          <a:lstStyle/>
          <a:p>
            <a:r>
              <a:rPr lang="en-US" dirty="0" smtClean="0"/>
              <a:t>Use Results from Frederickson, along with two observations:</a:t>
            </a:r>
          </a:p>
          <a:p>
            <a:pPr lvl="1"/>
            <a:r>
              <a:rPr lang="en-US" dirty="0" smtClean="0">
                <a:solidFill>
                  <a:schemeClr val="accent1"/>
                </a:solidFill>
              </a:rPr>
              <a:t>We should replace added arcs or directed edges with shortest paths if they’re less costly.</a:t>
            </a:r>
          </a:p>
          <a:p>
            <a:pPr lvl="1"/>
            <a:r>
              <a:rPr lang="en-US" dirty="0" smtClean="0"/>
              <a:t>If we have an edge connecting nodes </a:t>
            </a:r>
            <a:r>
              <a:rPr lang="en-US" dirty="0" err="1" smtClean="0"/>
              <a:t>i</a:t>
            </a:r>
            <a:r>
              <a:rPr lang="en-US" dirty="0" smtClean="0"/>
              <a:t> and j, and we can construct two paths from </a:t>
            </a:r>
            <a:r>
              <a:rPr lang="en-US" dirty="0" err="1" smtClean="0"/>
              <a:t>i</a:t>
            </a:r>
            <a:r>
              <a:rPr lang="en-US" dirty="0" smtClean="0"/>
              <a:t> to j that incur savings, then we can simply reverse the orientation of this edge and add the paths.</a:t>
            </a:r>
          </a:p>
          <a:p>
            <a:pPr lvl="1"/>
            <a:endParaRPr lang="en-US" dirty="0" smtClean="0"/>
          </a:p>
        </p:txBody>
      </p:sp>
      <p:graphicFrame>
        <p:nvGraphicFramePr>
          <p:cNvPr id="5" name="Diagram 4"/>
          <p:cNvGraphicFramePr/>
          <p:nvPr>
            <p:extLst>
              <p:ext uri="{D42A27DB-BD31-4B8C-83A1-F6EECF244321}">
                <p14:modId xmlns:p14="http://schemas.microsoft.com/office/powerpoint/2010/main" val="637691142"/>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0584" y="1801317"/>
            <a:ext cx="3810697" cy="3263052"/>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28</a:t>
            </a:fld>
            <a:endParaRPr lang="en-US"/>
          </a:p>
        </p:txBody>
      </p:sp>
    </p:spTree>
    <p:extLst>
      <p:ext uri="{BB962C8B-B14F-4D97-AF65-F5344CB8AC3E}">
        <p14:creationId xmlns:p14="http://schemas.microsoft.com/office/powerpoint/2010/main" val="67550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Mixed Chinese Postman: Algorithms II</a:t>
            </a:r>
            <a:endParaRPr lang="en-US" dirty="0"/>
          </a:p>
        </p:txBody>
      </p:sp>
      <p:sp>
        <p:nvSpPr>
          <p:cNvPr id="3" name="Content Placeholder 2"/>
          <p:cNvSpPr>
            <a:spLocks noGrp="1"/>
          </p:cNvSpPr>
          <p:nvPr>
            <p:ph sz="half" idx="1"/>
          </p:nvPr>
        </p:nvSpPr>
        <p:spPr/>
        <p:txBody>
          <a:bodyPr/>
          <a:lstStyle/>
          <a:p>
            <a:r>
              <a:rPr lang="en-US" dirty="0" smtClean="0"/>
              <a:t>Use Results from Frederickson, along with two observations:</a:t>
            </a:r>
          </a:p>
          <a:p>
            <a:pPr lvl="1"/>
            <a:r>
              <a:rPr lang="en-US" dirty="0" smtClean="0">
                <a:solidFill>
                  <a:schemeClr val="tx1"/>
                </a:solidFill>
              </a:rPr>
              <a:t>We should replace added arcs or directed edges with shortest paths if they’re less costly.</a:t>
            </a:r>
          </a:p>
          <a:p>
            <a:pPr lvl="1"/>
            <a:r>
              <a:rPr lang="en-US" dirty="0" smtClean="0">
                <a:solidFill>
                  <a:schemeClr val="accent1"/>
                </a:solidFill>
              </a:rPr>
              <a:t>If we have an edge connecting nodes </a:t>
            </a:r>
            <a:r>
              <a:rPr lang="en-US" dirty="0" err="1" smtClean="0">
                <a:solidFill>
                  <a:schemeClr val="accent1"/>
                </a:solidFill>
              </a:rPr>
              <a:t>i</a:t>
            </a:r>
            <a:r>
              <a:rPr lang="en-US" dirty="0" smtClean="0">
                <a:solidFill>
                  <a:schemeClr val="accent1"/>
                </a:solidFill>
              </a:rPr>
              <a:t> and j, and we can construct two paths from </a:t>
            </a:r>
            <a:r>
              <a:rPr lang="en-US" dirty="0" err="1" smtClean="0">
                <a:solidFill>
                  <a:schemeClr val="accent1"/>
                </a:solidFill>
              </a:rPr>
              <a:t>i</a:t>
            </a:r>
            <a:r>
              <a:rPr lang="en-US" dirty="0" smtClean="0">
                <a:solidFill>
                  <a:schemeClr val="accent1"/>
                </a:solidFill>
              </a:rPr>
              <a:t> to j that incur savings, then we can simply reverse the orientation of this edge and add the paths.</a:t>
            </a:r>
          </a:p>
          <a:p>
            <a:pPr lvl="1"/>
            <a:endParaRPr lang="en-US" dirty="0" smtClean="0"/>
          </a:p>
        </p:txBody>
      </p:sp>
      <p:graphicFrame>
        <p:nvGraphicFramePr>
          <p:cNvPr id="5" name="Diagram 4"/>
          <p:cNvGraphicFramePr/>
          <p:nvPr>
            <p:extLst>
              <p:ext uri="{D42A27DB-BD31-4B8C-83A1-F6EECF244321}">
                <p14:modId xmlns:p14="http://schemas.microsoft.com/office/powerpoint/2010/main" val="637691142"/>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2632" y="1203570"/>
            <a:ext cx="3752670" cy="3962400"/>
          </a:xfrm>
          <a:prstGeom prst="rect">
            <a:avLst/>
          </a:prstGeom>
        </p:spPr>
      </p:pic>
      <p:sp>
        <p:nvSpPr>
          <p:cNvPr id="6" name="Slide Number Placeholder 5"/>
          <p:cNvSpPr>
            <a:spLocks noGrp="1"/>
          </p:cNvSpPr>
          <p:nvPr>
            <p:ph type="sldNum" sz="quarter" idx="12"/>
          </p:nvPr>
        </p:nvSpPr>
        <p:spPr/>
        <p:txBody>
          <a:bodyPr/>
          <a:lstStyle/>
          <a:p>
            <a:fld id="{C7122529-9A59-43A2-8390-ABFD1B959250}" type="slidenum">
              <a:rPr lang="en-US" smtClean="0"/>
              <a:t>29</a:t>
            </a:fld>
            <a:endParaRPr lang="en-US"/>
          </a:p>
        </p:txBody>
      </p:sp>
    </p:spTree>
    <p:extLst>
      <p:ext uri="{BB962C8B-B14F-4D97-AF65-F5344CB8AC3E}">
        <p14:creationId xmlns:p14="http://schemas.microsoft.com/office/powerpoint/2010/main" val="263778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a:t>
            </a:r>
            <a:endParaRPr lang="en-US" dirty="0"/>
          </a:p>
        </p:txBody>
      </p:sp>
      <p:sp>
        <p:nvSpPr>
          <p:cNvPr id="3" name="Content Placeholder 2"/>
          <p:cNvSpPr>
            <a:spLocks noGrp="1"/>
          </p:cNvSpPr>
          <p:nvPr>
            <p:ph idx="1"/>
          </p:nvPr>
        </p:nvSpPr>
        <p:spPr/>
        <p:txBody>
          <a:bodyPr/>
          <a:lstStyle/>
          <a:p>
            <a:r>
              <a:rPr lang="en-US" dirty="0" smtClean="0"/>
              <a:t>Provide research community with standard</a:t>
            </a:r>
            <a:r>
              <a:rPr lang="en-US" smtClean="0"/>
              <a:t>, </a:t>
            </a:r>
            <a:r>
              <a:rPr lang="en-US" smtClean="0"/>
              <a:t>efficient implementation </a:t>
            </a:r>
            <a:r>
              <a:rPr lang="en-US" dirty="0" smtClean="0"/>
              <a:t>for ease of comparison.</a:t>
            </a:r>
          </a:p>
          <a:p>
            <a:r>
              <a:rPr lang="en-US" dirty="0" smtClean="0"/>
              <a:t>Reduce start-up overhead for budding operations researchers.</a:t>
            </a:r>
          </a:p>
          <a:p>
            <a:r>
              <a:rPr lang="en-US" dirty="0" smtClean="0"/>
              <a:t>Begin personal research.</a:t>
            </a:r>
          </a:p>
          <a:p>
            <a:r>
              <a:rPr lang="en-US" dirty="0" smtClean="0"/>
              <a:t>Provide a set of Java based tools that can lay the groundwork for easy extensibility.</a:t>
            </a:r>
          </a:p>
          <a:p>
            <a:endParaRPr lang="en-US" dirty="0"/>
          </a:p>
        </p:txBody>
      </p:sp>
      <p:graphicFrame>
        <p:nvGraphicFramePr>
          <p:cNvPr id="6" name="Diagram 5"/>
          <p:cNvGraphicFramePr/>
          <p:nvPr>
            <p:extLst>
              <p:ext uri="{D42A27DB-BD31-4B8C-83A1-F6EECF244321}">
                <p14:modId xmlns:p14="http://schemas.microsoft.com/office/powerpoint/2010/main" val="2685531247"/>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7122529-9A59-43A2-8390-ABFD1B959250}" type="slidenum">
              <a:rPr lang="en-US" smtClean="0"/>
              <a:t>3</a:t>
            </a:fld>
            <a:endParaRPr lang="en-US"/>
          </a:p>
        </p:txBody>
      </p:sp>
    </p:spTree>
    <p:extLst>
      <p:ext uri="{BB962C8B-B14F-4D97-AF65-F5344CB8AC3E}">
        <p14:creationId xmlns:p14="http://schemas.microsoft.com/office/powerpoint/2010/main" val="162076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Windy Chinese Postman</a:t>
            </a:r>
            <a:endParaRPr lang="en-US" dirty="0"/>
          </a:p>
        </p:txBody>
      </p:sp>
      <p:sp>
        <p:nvSpPr>
          <p:cNvPr id="3" name="Content Placeholder 2"/>
          <p:cNvSpPr>
            <a:spLocks noGrp="1"/>
          </p:cNvSpPr>
          <p:nvPr>
            <p:ph sz="half" idx="1"/>
          </p:nvPr>
        </p:nvSpPr>
        <p:spPr/>
        <p:txBody>
          <a:bodyPr/>
          <a:lstStyle/>
          <a:p>
            <a:r>
              <a:rPr lang="en-US" dirty="0"/>
              <a:t>Requirement: Visit every edge in the </a:t>
            </a:r>
            <a:r>
              <a:rPr lang="en-US" dirty="0" smtClean="0"/>
              <a:t>graph, and return to the starting node.</a:t>
            </a:r>
            <a:endParaRPr lang="en-US" dirty="0"/>
          </a:p>
          <a:p>
            <a:r>
              <a:rPr lang="en-US" dirty="0" smtClean="0"/>
              <a:t>Graph: (Connected), Edges only, but can possibly have asymmetric costs (and therefore simulate arcs).</a:t>
            </a:r>
            <a:endParaRPr lang="en-US" dirty="0"/>
          </a:p>
          <a:p>
            <a:endParaRPr lang="en-US" dirty="0"/>
          </a:p>
        </p:txBody>
      </p:sp>
      <p:graphicFrame>
        <p:nvGraphicFramePr>
          <p:cNvPr id="5" name="Diagram 4"/>
          <p:cNvGraphicFramePr/>
          <p:nvPr>
            <p:extLst>
              <p:ext uri="{D42A27DB-BD31-4B8C-83A1-F6EECF244321}">
                <p14:modId xmlns:p14="http://schemas.microsoft.com/office/powerpoint/2010/main" val="53478004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2632" y="1123837"/>
            <a:ext cx="3751330" cy="4601183"/>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4227" y="2981386"/>
            <a:ext cx="673000" cy="88608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727" y="2502175"/>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30</a:t>
            </a:fld>
            <a:endParaRPr lang="en-US"/>
          </a:p>
        </p:txBody>
      </p:sp>
    </p:spTree>
    <p:extLst>
      <p:ext uri="{BB962C8B-B14F-4D97-AF65-F5344CB8AC3E}">
        <p14:creationId xmlns:p14="http://schemas.microsoft.com/office/powerpoint/2010/main" val="397693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t>
            </a:r>
            <a:r>
              <a:rPr lang="en-US" dirty="0" smtClean="0"/>
              <a:t>Windy Chinese </a:t>
            </a:r>
            <a:r>
              <a:rPr lang="en-US" dirty="0"/>
              <a:t>Postman: Algorithms</a:t>
            </a:r>
          </a:p>
        </p:txBody>
      </p:sp>
      <p:sp>
        <p:nvSpPr>
          <p:cNvPr id="3" name="Content Placeholder 2"/>
          <p:cNvSpPr>
            <a:spLocks noGrp="1"/>
          </p:cNvSpPr>
          <p:nvPr>
            <p:ph sz="half" idx="1"/>
          </p:nvPr>
        </p:nvSpPr>
        <p:spPr/>
        <p:txBody>
          <a:bodyPr/>
          <a:lstStyle/>
          <a:p>
            <a:r>
              <a:rPr lang="en-US" b="1" dirty="0" smtClean="0"/>
              <a:t>Idea</a:t>
            </a:r>
            <a:r>
              <a:rPr lang="en-US" dirty="0" smtClean="0"/>
              <a:t>: if G is </a:t>
            </a:r>
            <a:r>
              <a:rPr lang="en-US" dirty="0" err="1" smtClean="0"/>
              <a:t>Eulerian</a:t>
            </a:r>
            <a:r>
              <a:rPr lang="en-US" dirty="0" smtClean="0"/>
              <a:t>, then there is a polynomial algorithm to determine a min-cost windy tour, so, let’s make it </a:t>
            </a:r>
            <a:r>
              <a:rPr lang="en-US" dirty="0" err="1" smtClean="0"/>
              <a:t>Eulerian</a:t>
            </a:r>
            <a:r>
              <a:rPr lang="en-US" dirty="0" smtClean="0"/>
              <a:t>!</a:t>
            </a:r>
            <a:endParaRPr lang="en-US" dirty="0"/>
          </a:p>
        </p:txBody>
      </p:sp>
      <p:graphicFrame>
        <p:nvGraphicFramePr>
          <p:cNvPr id="5" name="Diagram 4"/>
          <p:cNvGraphicFramePr/>
          <p:nvPr>
            <p:extLst>
              <p:ext uri="{D42A27DB-BD31-4B8C-83A1-F6EECF244321}">
                <p14:modId xmlns:p14="http://schemas.microsoft.com/office/powerpoint/2010/main" val="3098857840"/>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2632" y="1123837"/>
            <a:ext cx="3751330" cy="460118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94227" y="2981386"/>
            <a:ext cx="673000" cy="8860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30727" y="2502175"/>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31</a:t>
            </a:fld>
            <a:endParaRPr lang="en-US"/>
          </a:p>
        </p:txBody>
      </p:sp>
    </p:spTree>
    <p:extLst>
      <p:ext uri="{BB962C8B-B14F-4D97-AF65-F5344CB8AC3E}">
        <p14:creationId xmlns:p14="http://schemas.microsoft.com/office/powerpoint/2010/main" val="202056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42632" y="1123837"/>
            <a:ext cx="3751331" cy="4601183"/>
          </a:xfrm>
        </p:spPr>
      </p:pic>
      <p:sp>
        <p:nvSpPr>
          <p:cNvPr id="2" name="Title 1"/>
          <p:cNvSpPr>
            <a:spLocks noGrp="1"/>
          </p:cNvSpPr>
          <p:nvPr>
            <p:ph type="title"/>
          </p:nvPr>
        </p:nvSpPr>
        <p:spPr/>
        <p:txBody>
          <a:bodyPr/>
          <a:lstStyle/>
          <a:p>
            <a:pPr algn="ctr"/>
            <a:r>
              <a:rPr lang="en-US" dirty="0"/>
              <a:t>The </a:t>
            </a:r>
            <a:r>
              <a:rPr lang="en-US" dirty="0" smtClean="0"/>
              <a:t>Windy Chinese </a:t>
            </a:r>
            <a:r>
              <a:rPr lang="en-US" dirty="0"/>
              <a:t>Postman: Algorithms</a:t>
            </a:r>
          </a:p>
        </p:txBody>
      </p:sp>
      <p:sp>
        <p:nvSpPr>
          <p:cNvPr id="3" name="Content Placeholder 2"/>
          <p:cNvSpPr>
            <a:spLocks noGrp="1"/>
          </p:cNvSpPr>
          <p:nvPr>
            <p:ph sz="half" idx="1"/>
          </p:nvPr>
        </p:nvSpPr>
        <p:spPr/>
        <p:txBody>
          <a:bodyPr/>
          <a:lstStyle/>
          <a:p>
            <a:r>
              <a:rPr lang="en-US" b="1" dirty="0" smtClean="0"/>
              <a:t>Idea</a:t>
            </a:r>
            <a:r>
              <a:rPr lang="en-US" dirty="0" smtClean="0"/>
              <a:t>: if G is </a:t>
            </a:r>
            <a:r>
              <a:rPr lang="en-US" dirty="0" err="1" smtClean="0"/>
              <a:t>Eulerian</a:t>
            </a:r>
            <a:r>
              <a:rPr lang="en-US" dirty="0" smtClean="0"/>
              <a:t>, then there is a polynomial algorithm to determine a min-cost windy tour, so, let’s make it </a:t>
            </a:r>
            <a:r>
              <a:rPr lang="en-US" dirty="0" err="1" smtClean="0"/>
              <a:t>Eulerian</a:t>
            </a:r>
            <a:r>
              <a:rPr lang="en-US" dirty="0" smtClean="0"/>
              <a:t>!</a:t>
            </a:r>
          </a:p>
          <a:p>
            <a:r>
              <a:rPr lang="en-US" dirty="0" smtClean="0">
                <a:solidFill>
                  <a:schemeClr val="accent1"/>
                </a:solidFill>
              </a:rPr>
              <a:t>Solve the UCPP using </a:t>
            </a:r>
            <a:r>
              <a:rPr lang="en-US" i="1" dirty="0" smtClean="0">
                <a:solidFill>
                  <a:schemeClr val="accent1"/>
                </a:solidFill>
              </a:rPr>
              <a:t>average</a:t>
            </a:r>
            <a:r>
              <a:rPr lang="en-US" dirty="0" smtClean="0">
                <a:solidFill>
                  <a:schemeClr val="accent1"/>
                </a:solidFill>
              </a:rPr>
              <a:t> edge costs.</a:t>
            </a:r>
          </a:p>
        </p:txBody>
      </p:sp>
      <p:graphicFrame>
        <p:nvGraphicFramePr>
          <p:cNvPr id="5" name="Diagram 4"/>
          <p:cNvGraphicFramePr/>
          <p:nvPr>
            <p:extLst>
              <p:ext uri="{D42A27DB-BD31-4B8C-83A1-F6EECF244321}">
                <p14:modId xmlns:p14="http://schemas.microsoft.com/office/powerpoint/2010/main" val="3098857840"/>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94227" y="2981386"/>
            <a:ext cx="673000" cy="8860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30727" y="2502175"/>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32</a:t>
            </a:fld>
            <a:endParaRPr lang="en-US"/>
          </a:p>
        </p:txBody>
      </p:sp>
    </p:spTree>
    <p:extLst>
      <p:ext uri="{BB962C8B-B14F-4D97-AF65-F5344CB8AC3E}">
        <p14:creationId xmlns:p14="http://schemas.microsoft.com/office/powerpoint/2010/main" val="107654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Windy Chinese Postman</a:t>
            </a:r>
            <a:endParaRPr lang="en-US" dirty="0"/>
          </a:p>
        </p:txBody>
      </p:sp>
      <p:graphicFrame>
        <p:nvGraphicFramePr>
          <p:cNvPr id="5" name="Diagram 4"/>
          <p:cNvGraphicFramePr/>
          <p:nvPr>
            <p:extLst>
              <p:ext uri="{D42A27DB-BD31-4B8C-83A1-F6EECF244321}">
                <p14:modId xmlns:p14="http://schemas.microsoft.com/office/powerpoint/2010/main" val="1758165575"/>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11" name="TextBox 10"/>
              <p:cNvSpPr txBox="1"/>
              <p:nvPr/>
            </p:nvSpPr>
            <p:spPr>
              <a:xfrm>
                <a:off x="3665838" y="4553857"/>
                <a:ext cx="7397578" cy="92467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Cost function: C</a:t>
                </a: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sub>
                    </m:sSub>
                  </m:oMath>
                </a14:m>
                <a:r>
                  <a:rPr lang="en-US" dirty="0" smtClean="0"/>
                  <a:t> : represents number of times we traverse edge e from </a:t>
                </a:r>
                <a:r>
                  <a:rPr lang="en-US" dirty="0" err="1" smtClean="0"/>
                  <a:t>i</a:t>
                </a:r>
                <a:r>
                  <a:rPr lang="en-US" dirty="0" smtClean="0"/>
                  <a:t> to j.</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ea typeface="Cambria Math" panose="02040503050406030204" pitchFamily="18" charset="0"/>
                      </a:rPr>
                      <m:t>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m:t>
                    </m:r>
                  </m:oMath>
                </a14:m>
                <a:r>
                  <a:rPr lang="en-US" dirty="0" smtClean="0"/>
                  <a:t> arcs / directed edges going into v.</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665838" y="4553857"/>
                <a:ext cx="7397578" cy="924677"/>
              </a:xfrm>
              <a:prstGeom prst="rect">
                <a:avLst/>
              </a:prstGeom>
              <a:blipFill rotWithShape="0">
                <a:blip r:embed="rId8"/>
                <a:stretch>
                  <a:fillRect l="-494" t="-3289" b="-92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7122529-9A59-43A2-8390-ABFD1B959250}" type="slidenum">
              <a:rPr lang="en-US" smtClean="0"/>
              <a:t>33</a:t>
            </a:fld>
            <a:endParaRPr lang="en-US"/>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2873" y="1007189"/>
            <a:ext cx="7663507" cy="2902484"/>
          </a:xfrm>
          <a:prstGeom prst="rect">
            <a:avLst/>
          </a:prstGeom>
        </p:spPr>
      </p:pic>
    </p:spTree>
    <p:extLst>
      <p:ext uri="{BB962C8B-B14F-4D97-AF65-F5344CB8AC3E}">
        <p14:creationId xmlns:p14="http://schemas.microsoft.com/office/powerpoint/2010/main" val="178827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42632" y="1123837"/>
            <a:ext cx="3751331" cy="4601183"/>
          </a:xfrm>
        </p:spPr>
      </p:pic>
      <p:sp>
        <p:nvSpPr>
          <p:cNvPr id="2" name="Title 1"/>
          <p:cNvSpPr>
            <a:spLocks noGrp="1"/>
          </p:cNvSpPr>
          <p:nvPr>
            <p:ph type="title"/>
          </p:nvPr>
        </p:nvSpPr>
        <p:spPr/>
        <p:txBody>
          <a:bodyPr/>
          <a:lstStyle/>
          <a:p>
            <a:pPr algn="ctr"/>
            <a:r>
              <a:rPr lang="en-US" dirty="0"/>
              <a:t>The </a:t>
            </a:r>
            <a:r>
              <a:rPr lang="en-US" dirty="0" smtClean="0"/>
              <a:t>Windy Chinese </a:t>
            </a:r>
            <a:r>
              <a:rPr lang="en-US" dirty="0"/>
              <a:t>Postman: Algorithms</a:t>
            </a:r>
          </a:p>
        </p:txBody>
      </p:sp>
      <p:sp>
        <p:nvSpPr>
          <p:cNvPr id="3" name="Content Placeholder 2"/>
          <p:cNvSpPr>
            <a:spLocks noGrp="1"/>
          </p:cNvSpPr>
          <p:nvPr>
            <p:ph sz="half" idx="1"/>
          </p:nvPr>
        </p:nvSpPr>
        <p:spPr/>
        <p:txBody>
          <a:bodyPr/>
          <a:lstStyle/>
          <a:p>
            <a:r>
              <a:rPr lang="en-US" b="1" dirty="0" smtClean="0"/>
              <a:t>Idea</a:t>
            </a:r>
            <a:r>
              <a:rPr lang="en-US" dirty="0" smtClean="0"/>
              <a:t>: if G is </a:t>
            </a:r>
            <a:r>
              <a:rPr lang="en-US" dirty="0" err="1" smtClean="0"/>
              <a:t>Eulerian</a:t>
            </a:r>
            <a:r>
              <a:rPr lang="en-US" dirty="0" smtClean="0"/>
              <a:t>, then there is a polynomial algorithm to determine a min-cost windy tour, so, let’s make it </a:t>
            </a:r>
            <a:r>
              <a:rPr lang="en-US" dirty="0" err="1" smtClean="0"/>
              <a:t>Eulerian</a:t>
            </a:r>
            <a:r>
              <a:rPr lang="en-US" dirty="0" smtClean="0"/>
              <a:t>!</a:t>
            </a:r>
          </a:p>
          <a:p>
            <a:r>
              <a:rPr lang="en-US" dirty="0" smtClean="0">
                <a:solidFill>
                  <a:schemeClr val="tx1"/>
                </a:solidFill>
              </a:rPr>
              <a:t>Solve the UCPP using </a:t>
            </a:r>
            <a:r>
              <a:rPr lang="en-US" i="1" dirty="0" smtClean="0">
                <a:solidFill>
                  <a:schemeClr val="tx1"/>
                </a:solidFill>
              </a:rPr>
              <a:t>average</a:t>
            </a:r>
            <a:r>
              <a:rPr lang="en-US" dirty="0" smtClean="0">
                <a:solidFill>
                  <a:schemeClr val="tx1"/>
                </a:solidFill>
              </a:rPr>
              <a:t> edge costs.</a:t>
            </a:r>
          </a:p>
          <a:p>
            <a:r>
              <a:rPr lang="en-US" dirty="0" smtClean="0">
                <a:solidFill>
                  <a:schemeClr val="accent1"/>
                </a:solidFill>
              </a:rPr>
              <a:t>Construct the optimal tour over the resulting graph (involves solving a min-cost flow over a digraph where each there is are three arcs per edge, one of them being of average cost).</a:t>
            </a:r>
          </a:p>
        </p:txBody>
      </p:sp>
      <p:graphicFrame>
        <p:nvGraphicFramePr>
          <p:cNvPr id="5" name="Diagram 4"/>
          <p:cNvGraphicFramePr/>
          <p:nvPr>
            <p:extLst>
              <p:ext uri="{D42A27DB-BD31-4B8C-83A1-F6EECF244321}">
                <p14:modId xmlns:p14="http://schemas.microsoft.com/office/powerpoint/2010/main" val="3098857840"/>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94227" y="2981386"/>
            <a:ext cx="673000" cy="886082"/>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34</a:t>
            </a:fld>
            <a:endParaRPr lang="en-US"/>
          </a:p>
        </p:txBody>
      </p:sp>
    </p:spTree>
    <p:extLst>
      <p:ext uri="{BB962C8B-B14F-4D97-AF65-F5344CB8AC3E}">
        <p14:creationId xmlns:p14="http://schemas.microsoft.com/office/powerpoint/2010/main" val="92758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875E-6 -8.51852E-6 L -0.08907 0.26666 L 0.12629 0.22106 L -6.875E-6 -8.51852E-6 Z " pathEditMode="relative" ptsTypes="AA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75E-6 -3.7037E-6 L -0.11471 -0.21644 L -0.00833 -0.00116 L 0.12122 -0.20185 L -3.75E-6 -3.7037E-6 Z " pathEditMode="relative" ptsTypes="AAAAA">
                                      <p:cBhvr>
                                        <p:cTn id="10" dur="4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Windy Chinese Postman: Algorithms II</a:t>
            </a:r>
            <a:endParaRPr lang="en-US" dirty="0"/>
          </a:p>
        </p:txBody>
      </p:sp>
      <p:sp>
        <p:nvSpPr>
          <p:cNvPr id="3" name="Content Placeholder 2"/>
          <p:cNvSpPr>
            <a:spLocks noGrp="1"/>
          </p:cNvSpPr>
          <p:nvPr>
            <p:ph sz="half" idx="1"/>
          </p:nvPr>
        </p:nvSpPr>
        <p:spPr/>
        <p:txBody>
          <a:bodyPr/>
          <a:lstStyle/>
          <a:p>
            <a:r>
              <a:rPr lang="en-US" dirty="0" smtClean="0"/>
              <a:t>Average costs aren’t everything, let’s try giving precedence to edges where the cost asymmetry is highest, (more than 20% of the total average cost).</a:t>
            </a:r>
          </a:p>
          <a:p>
            <a:pPr lvl="1"/>
            <a:r>
              <a:rPr lang="en-US" dirty="0" smtClean="0"/>
              <a:t>Direct edges like this in the direction of lowest cost.</a:t>
            </a:r>
          </a:p>
          <a:p>
            <a:pPr lvl="1"/>
            <a:r>
              <a:rPr lang="en-US" dirty="0" smtClean="0"/>
              <a:t>Solve a min-cost flow problem where demands are determined only by these high stakes edges.</a:t>
            </a:r>
          </a:p>
          <a:p>
            <a:pPr lvl="1"/>
            <a:r>
              <a:rPr lang="en-US" dirty="0" smtClean="0"/>
              <a:t>Edges in the solution are given zero cost when solving the UCPP.</a:t>
            </a:r>
            <a:endParaRPr lang="en-US" dirty="0"/>
          </a:p>
        </p:txBody>
      </p:sp>
      <p:sp>
        <p:nvSpPr>
          <p:cNvPr id="4" name="Content Placeholder 3"/>
          <p:cNvSpPr>
            <a:spLocks noGrp="1"/>
          </p:cNvSpPr>
          <p:nvPr>
            <p:ph sz="half" idx="2"/>
          </p:nvPr>
        </p:nvSpPr>
        <p:spPr/>
        <p:txBody>
          <a:bodyPr/>
          <a:lstStyle/>
          <a:p>
            <a:r>
              <a:rPr lang="en-US" dirty="0" smtClean="0"/>
              <a:t>Use some of the local improvement procedures we’ve already seen:</a:t>
            </a:r>
          </a:p>
          <a:p>
            <a:pPr lvl="1"/>
            <a:r>
              <a:rPr lang="en-US" dirty="0" smtClean="0"/>
              <a:t>Replace non-required paths with shortest paths.</a:t>
            </a:r>
          </a:p>
          <a:p>
            <a:pPr lvl="1"/>
            <a:r>
              <a:rPr lang="en-US" dirty="0" smtClean="0"/>
              <a:t>Get rid of redundant cycles.</a:t>
            </a:r>
            <a:endParaRPr lang="en-US" dirty="0"/>
          </a:p>
        </p:txBody>
      </p:sp>
      <p:graphicFrame>
        <p:nvGraphicFramePr>
          <p:cNvPr id="5" name="Diagram 4"/>
          <p:cNvGraphicFramePr/>
          <p:nvPr>
            <p:extLst>
              <p:ext uri="{D42A27DB-BD31-4B8C-83A1-F6EECF244321}">
                <p14:modId xmlns:p14="http://schemas.microsoft.com/office/powerpoint/2010/main" val="3107286815"/>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C7122529-9A59-43A2-8390-ABFD1B959250}" type="slidenum">
              <a:rPr lang="en-US" smtClean="0"/>
              <a:t>35</a:t>
            </a:fld>
            <a:endParaRPr lang="en-US"/>
          </a:p>
        </p:txBody>
      </p:sp>
    </p:spTree>
    <p:extLst>
      <p:ext uri="{BB962C8B-B14F-4D97-AF65-F5344CB8AC3E}">
        <p14:creationId xmlns:p14="http://schemas.microsoft.com/office/powerpoint/2010/main" val="82286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Directed Rural Postman</a:t>
            </a:r>
            <a:endParaRPr lang="en-US" dirty="0"/>
          </a:p>
        </p:txBody>
      </p:sp>
      <p:sp>
        <p:nvSpPr>
          <p:cNvPr id="3" name="Content Placeholder 2"/>
          <p:cNvSpPr>
            <a:spLocks noGrp="1"/>
          </p:cNvSpPr>
          <p:nvPr>
            <p:ph sz="half" idx="1"/>
          </p:nvPr>
        </p:nvSpPr>
        <p:spPr/>
        <p:txBody>
          <a:bodyPr/>
          <a:lstStyle/>
          <a:p>
            <a:r>
              <a:rPr lang="en-US" dirty="0"/>
              <a:t>Requirement: Visit </a:t>
            </a:r>
            <a:r>
              <a:rPr lang="en-US" dirty="0" smtClean="0"/>
              <a:t>a subset of edges </a:t>
            </a:r>
            <a:r>
              <a:rPr lang="en-US" dirty="0"/>
              <a:t>in the </a:t>
            </a:r>
            <a:r>
              <a:rPr lang="en-US" dirty="0" smtClean="0"/>
              <a:t>graph that are labeled as “required.”</a:t>
            </a:r>
            <a:endParaRPr lang="en-US" dirty="0"/>
          </a:p>
          <a:p>
            <a:r>
              <a:rPr lang="en-US" dirty="0"/>
              <a:t>Graph: Only </a:t>
            </a:r>
            <a:r>
              <a:rPr lang="en-US" dirty="0" smtClean="0"/>
              <a:t>Arcs</a:t>
            </a:r>
            <a:endParaRPr lang="en-US" dirty="0"/>
          </a:p>
          <a:p>
            <a:endParaRPr lang="en-US" dirty="0"/>
          </a:p>
        </p:txBody>
      </p:sp>
      <p:graphicFrame>
        <p:nvGraphicFramePr>
          <p:cNvPr id="5" name="Diagram 4"/>
          <p:cNvGraphicFramePr/>
          <p:nvPr>
            <p:extLst>
              <p:ext uri="{D42A27DB-BD31-4B8C-83A1-F6EECF244321}">
                <p14:modId xmlns:p14="http://schemas.microsoft.com/office/powerpoint/2010/main" val="260543352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2632" y="2241328"/>
            <a:ext cx="4314784" cy="3483692"/>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2791" y="3520648"/>
            <a:ext cx="424561" cy="55898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42987" y="3256348"/>
            <a:ext cx="274365" cy="233210"/>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36</a:t>
            </a:fld>
            <a:endParaRPr lang="en-US"/>
          </a:p>
        </p:txBody>
      </p:sp>
    </p:spTree>
    <p:extLst>
      <p:ext uri="{BB962C8B-B14F-4D97-AF65-F5344CB8AC3E}">
        <p14:creationId xmlns:p14="http://schemas.microsoft.com/office/powerpoint/2010/main" val="537514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t>
            </a:r>
            <a:r>
              <a:rPr lang="en-US" dirty="0" smtClean="0"/>
              <a:t>Directed Rural </a:t>
            </a:r>
            <a:r>
              <a:rPr lang="en-US" dirty="0"/>
              <a:t>Postman: Algorithms</a:t>
            </a:r>
          </a:p>
        </p:txBody>
      </p:sp>
      <p:sp>
        <p:nvSpPr>
          <p:cNvPr id="3" name="Content Placeholder 2"/>
          <p:cNvSpPr>
            <a:spLocks noGrp="1"/>
          </p:cNvSpPr>
          <p:nvPr>
            <p:ph sz="half" idx="1"/>
          </p:nvPr>
        </p:nvSpPr>
        <p:spPr/>
        <p:txBody>
          <a:bodyPr/>
          <a:lstStyle/>
          <a:p>
            <a:r>
              <a:rPr lang="en-US" b="1" dirty="0" smtClean="0"/>
              <a:t>Idea</a:t>
            </a:r>
            <a:r>
              <a:rPr lang="en-US" dirty="0" smtClean="0"/>
              <a:t>: Connect the components of the graph induced by the required arcs, and then solve a  min-cost flow problem.</a:t>
            </a:r>
          </a:p>
          <a:p>
            <a:r>
              <a:rPr lang="en-US" dirty="0" smtClean="0"/>
              <a:t>Step I: Simplify the graph.</a:t>
            </a:r>
          </a:p>
          <a:p>
            <a:r>
              <a:rPr lang="en-US" dirty="0" smtClean="0"/>
              <a:t>Step II: Find an MST on the collapsed graph.</a:t>
            </a:r>
          </a:p>
          <a:p>
            <a:r>
              <a:rPr lang="en-US" dirty="0" smtClean="0"/>
              <a:t>Step III: Solve a min-cost flow problem on the resulting graph.</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42632" y="2241328"/>
            <a:ext cx="4314784" cy="3483692"/>
          </a:xfrm>
        </p:spPr>
      </p:pic>
      <p:graphicFrame>
        <p:nvGraphicFramePr>
          <p:cNvPr id="5" name="Diagram 4"/>
          <p:cNvGraphicFramePr/>
          <p:nvPr>
            <p:extLst>
              <p:ext uri="{D42A27DB-BD31-4B8C-83A1-F6EECF244321}">
                <p14:modId xmlns:p14="http://schemas.microsoft.com/office/powerpoint/2010/main" val="63254858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2791" y="3520648"/>
            <a:ext cx="424561" cy="558983"/>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2987" y="3256348"/>
            <a:ext cx="274365" cy="233210"/>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37</a:t>
            </a:fld>
            <a:endParaRPr lang="en-US"/>
          </a:p>
        </p:txBody>
      </p:sp>
    </p:spTree>
    <p:extLst>
      <p:ext uri="{BB962C8B-B14F-4D97-AF65-F5344CB8AC3E}">
        <p14:creationId xmlns:p14="http://schemas.microsoft.com/office/powerpoint/2010/main" val="277957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dirty="0"/>
              <a:t>D</a:t>
            </a:r>
            <a:r>
              <a:rPr lang="en-US" dirty="0" smtClean="0"/>
              <a:t>irected Rural Postman</a:t>
            </a:r>
            <a:endParaRPr lang="en-US" dirty="0"/>
          </a:p>
        </p:txBody>
      </p:sp>
      <p:graphicFrame>
        <p:nvGraphicFramePr>
          <p:cNvPr id="5" name="Diagram 4"/>
          <p:cNvGraphicFramePr/>
          <p:nvPr>
            <p:extLst>
              <p:ext uri="{D42A27DB-BD31-4B8C-83A1-F6EECF244321}">
                <p14:modId xmlns:p14="http://schemas.microsoft.com/office/powerpoint/2010/main" val="1758165575"/>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11" name="TextBox 10"/>
              <p:cNvSpPr txBox="1"/>
              <p:nvPr/>
            </p:nvSpPr>
            <p:spPr>
              <a:xfrm>
                <a:off x="3665838" y="4553857"/>
                <a:ext cx="739757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Cost function: C</a:t>
                </a:r>
              </a:p>
              <a:p>
                <a:pPr marL="285750" indent="-285750">
                  <a:buFont typeface="Arial" panose="020B0604020202020204" pitchFamily="34" charset="0"/>
                  <a:buChar char="•"/>
                </a:pPr>
                <a:r>
                  <a:rPr lang="en-US" dirty="0" smtClean="0"/>
                  <a:t>Set of required arcs: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𝑅</m:t>
                        </m:r>
                      </m:sup>
                    </m:sSup>
                  </m:oMath>
                </a14:m>
                <a:endParaRPr lang="en-US" dirty="0" smtClean="0"/>
              </a:p>
              <a:p>
                <a:pPr marL="285750" indent="-285750">
                  <a:buFont typeface="Arial" panose="020B0604020202020204" pitchFamily="34" charset="0"/>
                  <a:buChar char="•"/>
                </a:pPr>
                <a:r>
                  <a:rPr lang="en-US" dirty="0" smtClean="0"/>
                  <a:t>Set of vertices: </a:t>
                </a:r>
                <a14:m>
                  <m:oMath xmlns:m="http://schemas.openxmlformats.org/officeDocument/2006/math">
                    <m:r>
                      <a:rPr lang="en-US" b="0" i="1" smtClean="0">
                        <a:latin typeface="Cambria Math" panose="02040503050406030204" pitchFamily="18" charset="0"/>
                      </a:rPr>
                      <m:t>𝑉</m:t>
                    </m:r>
                  </m:oMath>
                </a14:m>
                <a:endParaRPr lang="en-US" dirty="0" smtClean="0"/>
              </a:p>
              <a:p>
                <a:pPr marL="285750" indent="-285750">
                  <a:buFont typeface="Arial" panose="020B0604020202020204" pitchFamily="34" charset="0"/>
                  <a:buChar char="•"/>
                </a:pPr>
                <a:r>
                  <a:rPr lang="en-US" dirty="0" err="1" smtClean="0"/>
                  <a:t>x</a:t>
                </a:r>
                <a:r>
                  <a:rPr lang="en-US" baseline="-25000" dirty="0" err="1"/>
                  <a:t>a</a:t>
                </a:r>
                <a:r>
                  <a:rPr lang="en-US" dirty="0" smtClean="0"/>
                  <a:t> : represents number of times we traverse arc a.</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665838" y="4553857"/>
                <a:ext cx="7397578" cy="1200329"/>
              </a:xfrm>
              <a:prstGeom prst="rect">
                <a:avLst/>
              </a:prstGeom>
              <a:blipFill rotWithShape="0">
                <a:blip r:embed="rId8"/>
                <a:stretch>
                  <a:fillRect l="-494" t="-2538" b="-7107"/>
                </a:stretch>
              </a:blipFill>
            </p:spPr>
            <p:txBody>
              <a:bodyPr/>
              <a:lstStyle/>
              <a:p>
                <a:r>
                  <a:rPr lang="en-US">
                    <a:noFill/>
                  </a:rPr>
                  <a:t> </a:t>
                </a:r>
              </a:p>
            </p:txBody>
          </p:sp>
        </mc:Fallback>
      </mc:AlternateContent>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2885" y="1049696"/>
            <a:ext cx="8272826" cy="2772661"/>
          </a:xfrm>
          <a:prstGeom prst="rect">
            <a:avLst/>
          </a:prstGeom>
        </p:spPr>
      </p:pic>
      <p:sp>
        <p:nvSpPr>
          <p:cNvPr id="6" name="Slide Number Placeholder 5"/>
          <p:cNvSpPr>
            <a:spLocks noGrp="1"/>
          </p:cNvSpPr>
          <p:nvPr>
            <p:ph type="sldNum" sz="quarter" idx="12"/>
          </p:nvPr>
        </p:nvSpPr>
        <p:spPr/>
        <p:txBody>
          <a:bodyPr/>
          <a:lstStyle/>
          <a:p>
            <a:fld id="{C7122529-9A59-43A2-8390-ABFD1B959250}" type="slidenum">
              <a:rPr lang="en-US" smtClean="0"/>
              <a:t>38</a:t>
            </a:fld>
            <a:endParaRPr lang="en-US"/>
          </a:p>
        </p:txBody>
      </p:sp>
    </p:spTree>
    <p:extLst>
      <p:ext uri="{BB962C8B-B14F-4D97-AF65-F5344CB8AC3E}">
        <p14:creationId xmlns:p14="http://schemas.microsoft.com/office/powerpoint/2010/main" val="40417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631" y="2241327"/>
            <a:ext cx="4320695" cy="2268149"/>
          </a:xfrm>
          <a:prstGeom prst="rect">
            <a:avLst/>
          </a:prstGeom>
        </p:spPr>
      </p:pic>
      <p:sp>
        <p:nvSpPr>
          <p:cNvPr id="2" name="Title 1"/>
          <p:cNvSpPr>
            <a:spLocks noGrp="1"/>
          </p:cNvSpPr>
          <p:nvPr>
            <p:ph type="title"/>
          </p:nvPr>
        </p:nvSpPr>
        <p:spPr/>
        <p:txBody>
          <a:bodyPr/>
          <a:lstStyle/>
          <a:p>
            <a:pPr algn="ctr"/>
            <a:r>
              <a:rPr lang="en-US" dirty="0"/>
              <a:t>The </a:t>
            </a:r>
            <a:r>
              <a:rPr lang="en-US" dirty="0" smtClean="0"/>
              <a:t>Directed Rural </a:t>
            </a:r>
            <a:r>
              <a:rPr lang="en-US" dirty="0"/>
              <a:t>Postman: Algorithms</a:t>
            </a:r>
          </a:p>
        </p:txBody>
      </p:sp>
      <p:sp>
        <p:nvSpPr>
          <p:cNvPr id="3" name="Content Placeholder 2"/>
          <p:cNvSpPr>
            <a:spLocks noGrp="1"/>
          </p:cNvSpPr>
          <p:nvPr>
            <p:ph sz="half" idx="1"/>
          </p:nvPr>
        </p:nvSpPr>
        <p:spPr/>
        <p:txBody>
          <a:bodyPr/>
          <a:lstStyle/>
          <a:p>
            <a:r>
              <a:rPr lang="en-US" b="1" dirty="0" smtClean="0"/>
              <a:t>Idea</a:t>
            </a:r>
            <a:r>
              <a:rPr lang="en-US" dirty="0" smtClean="0"/>
              <a:t>: Connect the components of the graph induced by the required arcs, and then solve a  min-cost flow problem.</a:t>
            </a:r>
          </a:p>
          <a:p>
            <a:r>
              <a:rPr lang="en-US" dirty="0" smtClean="0">
                <a:solidFill>
                  <a:schemeClr val="accent1"/>
                </a:solidFill>
              </a:rPr>
              <a:t>Step I: Simplify the graph.</a:t>
            </a:r>
          </a:p>
          <a:p>
            <a:r>
              <a:rPr lang="en-US" dirty="0" smtClean="0"/>
              <a:t>Step II: Find an MST on the collapsed graph.</a:t>
            </a:r>
          </a:p>
          <a:p>
            <a:r>
              <a:rPr lang="en-US" dirty="0" smtClean="0"/>
              <a:t>Step III: Solve a min-cost flow problem on the resulting graph.</a:t>
            </a:r>
            <a:endParaRPr lang="en-US" dirty="0"/>
          </a:p>
        </p:txBody>
      </p:sp>
      <p:graphicFrame>
        <p:nvGraphicFramePr>
          <p:cNvPr id="5" name="Diagram 4"/>
          <p:cNvGraphicFramePr/>
          <p:nvPr>
            <p:extLst>
              <p:ext uri="{D42A27DB-BD31-4B8C-83A1-F6EECF244321}">
                <p14:modId xmlns:p14="http://schemas.microsoft.com/office/powerpoint/2010/main" val="63254858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2791" y="3520648"/>
            <a:ext cx="424561" cy="558983"/>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2987" y="3256348"/>
            <a:ext cx="274365" cy="233210"/>
          </a:xfrm>
          <a:prstGeom prst="rect">
            <a:avLst/>
          </a:prstGeom>
        </p:spPr>
      </p:pic>
      <p:sp>
        <p:nvSpPr>
          <p:cNvPr id="6" name="Slide Number Placeholder 5"/>
          <p:cNvSpPr>
            <a:spLocks noGrp="1"/>
          </p:cNvSpPr>
          <p:nvPr>
            <p:ph type="sldNum" sz="quarter" idx="12"/>
          </p:nvPr>
        </p:nvSpPr>
        <p:spPr/>
        <p:txBody>
          <a:bodyPr/>
          <a:lstStyle/>
          <a:p>
            <a:fld id="{C7122529-9A59-43A2-8390-ABFD1B959250}" type="slidenum">
              <a:rPr lang="en-US" smtClean="0"/>
              <a:t>39</a:t>
            </a:fld>
            <a:endParaRPr lang="en-US"/>
          </a:p>
        </p:txBody>
      </p:sp>
    </p:spTree>
    <p:extLst>
      <p:ext uri="{BB962C8B-B14F-4D97-AF65-F5344CB8AC3E}">
        <p14:creationId xmlns:p14="http://schemas.microsoft.com/office/powerpoint/2010/main" val="42291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Definitions</a:t>
            </a:r>
            <a:endParaRPr lang="en-US" dirty="0"/>
          </a:p>
        </p:txBody>
      </p:sp>
      <p:sp>
        <p:nvSpPr>
          <p:cNvPr id="3" name="Content Placeholder 2"/>
          <p:cNvSpPr>
            <a:spLocks noGrp="1"/>
          </p:cNvSpPr>
          <p:nvPr>
            <p:ph idx="1"/>
          </p:nvPr>
        </p:nvSpPr>
        <p:spPr>
          <a:xfrm>
            <a:off x="3869269" y="864108"/>
            <a:ext cx="3347078" cy="5120640"/>
          </a:xfrm>
        </p:spPr>
        <p:txBody>
          <a:bodyPr/>
          <a:lstStyle/>
          <a:p>
            <a:r>
              <a:rPr lang="en-US" dirty="0" smtClean="0"/>
              <a:t>Graphs</a:t>
            </a:r>
          </a:p>
          <a:p>
            <a:pPr lvl="1"/>
            <a:r>
              <a:rPr lang="en-US" dirty="0" smtClean="0"/>
              <a:t>Undirected: (V,E)</a:t>
            </a:r>
          </a:p>
          <a:p>
            <a:pPr lvl="1"/>
            <a:r>
              <a:rPr lang="en-US" dirty="0" smtClean="0"/>
              <a:t>Directed: (V,A)</a:t>
            </a:r>
          </a:p>
          <a:p>
            <a:pPr lvl="1"/>
            <a:r>
              <a:rPr lang="en-US" dirty="0" smtClean="0"/>
              <a:t>Mixed: (V,E,A)</a:t>
            </a:r>
          </a:p>
          <a:p>
            <a:pPr lvl="1"/>
            <a:r>
              <a:rPr lang="en-US" dirty="0" smtClean="0"/>
              <a:t>Windy: (V,E)</a:t>
            </a:r>
          </a:p>
          <a:p>
            <a:r>
              <a:rPr lang="en-US" dirty="0" smtClean="0"/>
              <a:t>Vertex</a:t>
            </a:r>
          </a:p>
          <a:p>
            <a:r>
              <a:rPr lang="en-US" dirty="0" smtClean="0"/>
              <a:t>Edge: (</a:t>
            </a:r>
            <a:r>
              <a:rPr lang="en-US" dirty="0" err="1" smtClean="0"/>
              <a:t>i</a:t>
            </a:r>
            <a:r>
              <a:rPr lang="en-US" dirty="0" smtClean="0"/>
              <a:t>, j)</a:t>
            </a:r>
          </a:p>
          <a:p>
            <a:r>
              <a:rPr lang="en-US" dirty="0" smtClean="0"/>
              <a:t>Degree</a:t>
            </a:r>
          </a:p>
          <a:p>
            <a:r>
              <a:rPr lang="en-US" dirty="0" smtClean="0"/>
              <a:t>Euler Tour</a:t>
            </a:r>
          </a:p>
          <a:p>
            <a:r>
              <a:rPr lang="en-US" dirty="0" smtClean="0"/>
              <a:t>Strongly Connected</a:t>
            </a:r>
          </a:p>
        </p:txBody>
      </p:sp>
      <p:graphicFrame>
        <p:nvGraphicFramePr>
          <p:cNvPr id="6" name="Diagram 5"/>
          <p:cNvGraphicFramePr/>
          <p:nvPr>
            <p:extLst>
              <p:ext uri="{D42A27DB-BD31-4B8C-83A1-F6EECF244321}">
                <p14:modId xmlns:p14="http://schemas.microsoft.com/office/powerpoint/2010/main" val="2685531247"/>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4628" y="1240603"/>
            <a:ext cx="3910466" cy="4480254"/>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4</a:t>
            </a:fld>
            <a:endParaRPr lang="en-US"/>
          </a:p>
        </p:txBody>
      </p:sp>
    </p:spTree>
    <p:extLst>
      <p:ext uri="{BB962C8B-B14F-4D97-AF65-F5344CB8AC3E}">
        <p14:creationId xmlns:p14="http://schemas.microsoft.com/office/powerpoint/2010/main" val="291132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891" y="2801493"/>
            <a:ext cx="3078153" cy="1644955"/>
          </a:xfrm>
          <a:prstGeom prst="rect">
            <a:avLst/>
          </a:prstGeom>
        </p:spPr>
      </p:pic>
      <p:sp>
        <p:nvSpPr>
          <p:cNvPr id="2" name="Title 1"/>
          <p:cNvSpPr>
            <a:spLocks noGrp="1"/>
          </p:cNvSpPr>
          <p:nvPr>
            <p:ph type="title"/>
          </p:nvPr>
        </p:nvSpPr>
        <p:spPr/>
        <p:txBody>
          <a:bodyPr/>
          <a:lstStyle/>
          <a:p>
            <a:pPr algn="ctr"/>
            <a:r>
              <a:rPr lang="en-US" dirty="0"/>
              <a:t>The </a:t>
            </a:r>
            <a:r>
              <a:rPr lang="en-US" dirty="0" smtClean="0"/>
              <a:t>Directed Rural </a:t>
            </a:r>
            <a:r>
              <a:rPr lang="en-US" dirty="0"/>
              <a:t>Postman: Algorithms</a:t>
            </a:r>
          </a:p>
        </p:txBody>
      </p:sp>
      <p:sp>
        <p:nvSpPr>
          <p:cNvPr id="3" name="Content Placeholder 2"/>
          <p:cNvSpPr>
            <a:spLocks noGrp="1"/>
          </p:cNvSpPr>
          <p:nvPr>
            <p:ph sz="half" idx="1"/>
          </p:nvPr>
        </p:nvSpPr>
        <p:spPr/>
        <p:txBody>
          <a:bodyPr/>
          <a:lstStyle/>
          <a:p>
            <a:r>
              <a:rPr lang="en-US" b="1" dirty="0" smtClean="0"/>
              <a:t>Idea</a:t>
            </a:r>
            <a:r>
              <a:rPr lang="en-US" dirty="0" smtClean="0"/>
              <a:t>: Connect the components of the graph induced by the required arcs, and then solve a  min-cost flow problem.</a:t>
            </a:r>
          </a:p>
          <a:p>
            <a:r>
              <a:rPr lang="en-US" dirty="0" smtClean="0">
                <a:solidFill>
                  <a:schemeClr val="tx1"/>
                </a:solidFill>
              </a:rPr>
              <a:t>Step I: Simplify the graph.</a:t>
            </a:r>
          </a:p>
          <a:p>
            <a:r>
              <a:rPr lang="en-US" dirty="0" smtClean="0">
                <a:solidFill>
                  <a:schemeClr val="accent1"/>
                </a:solidFill>
              </a:rPr>
              <a:t>Step II: Find an MST on the collapsed graph.</a:t>
            </a:r>
          </a:p>
          <a:p>
            <a:r>
              <a:rPr lang="en-US" dirty="0" smtClean="0"/>
              <a:t>Step III: Solve a min-cost flow problem on the resulting graph.</a:t>
            </a:r>
            <a:endParaRPr lang="en-US" dirty="0"/>
          </a:p>
        </p:txBody>
      </p:sp>
      <p:graphicFrame>
        <p:nvGraphicFramePr>
          <p:cNvPr id="5" name="Diagram 4"/>
          <p:cNvGraphicFramePr/>
          <p:nvPr>
            <p:extLst>
              <p:ext uri="{D42A27DB-BD31-4B8C-83A1-F6EECF244321}">
                <p14:modId xmlns:p14="http://schemas.microsoft.com/office/powerpoint/2010/main" val="63254858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2791" y="3520648"/>
            <a:ext cx="424561" cy="558983"/>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2987" y="3256348"/>
            <a:ext cx="274365" cy="233210"/>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40</a:t>
            </a:fld>
            <a:endParaRPr lang="en-US"/>
          </a:p>
        </p:txBody>
      </p:sp>
    </p:spTree>
    <p:extLst>
      <p:ext uri="{BB962C8B-B14F-4D97-AF65-F5344CB8AC3E}">
        <p14:creationId xmlns:p14="http://schemas.microsoft.com/office/powerpoint/2010/main" val="50876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969" y="2071375"/>
            <a:ext cx="4736123" cy="2486228"/>
          </a:xfrm>
          <a:prstGeom prst="rect">
            <a:avLst/>
          </a:prstGeom>
        </p:spPr>
      </p:pic>
      <p:sp>
        <p:nvSpPr>
          <p:cNvPr id="2" name="Title 1"/>
          <p:cNvSpPr>
            <a:spLocks noGrp="1"/>
          </p:cNvSpPr>
          <p:nvPr>
            <p:ph type="title"/>
          </p:nvPr>
        </p:nvSpPr>
        <p:spPr/>
        <p:txBody>
          <a:bodyPr/>
          <a:lstStyle/>
          <a:p>
            <a:pPr algn="ctr"/>
            <a:r>
              <a:rPr lang="en-US" dirty="0"/>
              <a:t>The </a:t>
            </a:r>
            <a:r>
              <a:rPr lang="en-US" dirty="0" smtClean="0"/>
              <a:t>Directed Rural </a:t>
            </a:r>
            <a:r>
              <a:rPr lang="en-US" dirty="0"/>
              <a:t>Postman: Algorithms</a:t>
            </a:r>
          </a:p>
        </p:txBody>
      </p:sp>
      <p:sp>
        <p:nvSpPr>
          <p:cNvPr id="3" name="Content Placeholder 2"/>
          <p:cNvSpPr>
            <a:spLocks noGrp="1"/>
          </p:cNvSpPr>
          <p:nvPr>
            <p:ph sz="half" idx="1"/>
          </p:nvPr>
        </p:nvSpPr>
        <p:spPr/>
        <p:txBody>
          <a:bodyPr/>
          <a:lstStyle/>
          <a:p>
            <a:r>
              <a:rPr lang="en-US" b="1" dirty="0" smtClean="0"/>
              <a:t>Idea</a:t>
            </a:r>
            <a:r>
              <a:rPr lang="en-US" dirty="0" smtClean="0"/>
              <a:t>: Connect the components of the graph induced by the required arcs, and then solve a  min-cost flow problem.</a:t>
            </a:r>
          </a:p>
          <a:p>
            <a:r>
              <a:rPr lang="en-US" dirty="0" smtClean="0">
                <a:solidFill>
                  <a:schemeClr val="tx1"/>
                </a:solidFill>
              </a:rPr>
              <a:t>Step I: Simplify the graph.</a:t>
            </a:r>
          </a:p>
          <a:p>
            <a:r>
              <a:rPr lang="en-US" dirty="0" smtClean="0">
                <a:solidFill>
                  <a:schemeClr val="tx1"/>
                </a:solidFill>
              </a:rPr>
              <a:t>Step II: Find an MST on the collapsed graph.</a:t>
            </a:r>
          </a:p>
          <a:p>
            <a:r>
              <a:rPr lang="en-US" dirty="0" smtClean="0">
                <a:solidFill>
                  <a:schemeClr val="accent1"/>
                </a:solidFill>
              </a:rPr>
              <a:t>Step III: Solve a min-cost flow problem on the resulting graph.  </a:t>
            </a:r>
            <a:endParaRPr lang="en-US" dirty="0">
              <a:solidFill>
                <a:schemeClr val="accent1"/>
              </a:solidFill>
            </a:endParaRPr>
          </a:p>
          <a:p>
            <a:pPr lvl="1"/>
            <a:r>
              <a:rPr lang="en-US" dirty="0" smtClean="0">
                <a:solidFill>
                  <a:schemeClr val="accent1"/>
                </a:solidFill>
              </a:rPr>
              <a:t>Repeat Steps II and III, rooting the MST at each of the components, and picking the best solution.</a:t>
            </a:r>
            <a:endParaRPr lang="en-US" dirty="0">
              <a:solidFill>
                <a:schemeClr val="accent1"/>
              </a:solidFill>
            </a:endParaRPr>
          </a:p>
        </p:txBody>
      </p:sp>
      <p:graphicFrame>
        <p:nvGraphicFramePr>
          <p:cNvPr id="5" name="Diagram 4"/>
          <p:cNvGraphicFramePr/>
          <p:nvPr>
            <p:extLst>
              <p:ext uri="{D42A27DB-BD31-4B8C-83A1-F6EECF244321}">
                <p14:modId xmlns:p14="http://schemas.microsoft.com/office/powerpoint/2010/main" val="632548588"/>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66466" y="3424428"/>
            <a:ext cx="424561" cy="558983"/>
          </a:xfrm>
          <a:prstGeom prst="rect">
            <a:avLst/>
          </a:prstGeom>
        </p:spPr>
      </p:pic>
      <p:sp>
        <p:nvSpPr>
          <p:cNvPr id="6" name="Slide Number Placeholder 5"/>
          <p:cNvSpPr>
            <a:spLocks noGrp="1"/>
          </p:cNvSpPr>
          <p:nvPr>
            <p:ph type="sldNum" sz="quarter" idx="12"/>
          </p:nvPr>
        </p:nvSpPr>
        <p:spPr/>
        <p:txBody>
          <a:bodyPr/>
          <a:lstStyle/>
          <a:p>
            <a:fld id="{C7122529-9A59-43A2-8390-ABFD1B959250}" type="slidenum">
              <a:rPr lang="en-US" smtClean="0"/>
              <a:t>41</a:t>
            </a:fld>
            <a:endParaRPr lang="en-US"/>
          </a:p>
        </p:txBody>
      </p:sp>
    </p:spTree>
    <p:extLst>
      <p:ext uri="{BB962C8B-B14F-4D97-AF65-F5344CB8AC3E}">
        <p14:creationId xmlns:p14="http://schemas.microsoft.com/office/powerpoint/2010/main" val="165207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Directed </a:t>
            </a:r>
            <a:r>
              <a:rPr lang="en-US" dirty="0"/>
              <a:t>Rural </a:t>
            </a:r>
            <a:r>
              <a:rPr lang="en-US" dirty="0" smtClean="0"/>
              <a:t>Postman: Algorithms II</a:t>
            </a:r>
            <a:endParaRPr lang="en-US" dirty="0"/>
          </a:p>
        </p:txBody>
      </p:sp>
      <p:sp>
        <p:nvSpPr>
          <p:cNvPr id="3" name="Content Placeholder 2"/>
          <p:cNvSpPr>
            <a:spLocks noGrp="1"/>
          </p:cNvSpPr>
          <p:nvPr>
            <p:ph sz="half" idx="1"/>
          </p:nvPr>
        </p:nvSpPr>
        <p:spPr/>
        <p:txBody>
          <a:bodyPr/>
          <a:lstStyle/>
          <a:p>
            <a:r>
              <a:rPr lang="en-US" dirty="0" smtClean="0"/>
              <a:t>Here, we model the problem as an WRPP, and apply the heuristic of </a:t>
            </a:r>
            <a:r>
              <a:rPr lang="en-US" dirty="0" err="1" smtClean="0"/>
              <a:t>Benavent</a:t>
            </a:r>
            <a:r>
              <a:rPr lang="en-US" dirty="0" smtClean="0"/>
              <a:t>, except that we first compute an MST over the connected components of the original graph, and add the corresponding edges to the required graph.</a:t>
            </a:r>
            <a:endParaRPr lang="en-US" dirty="0"/>
          </a:p>
        </p:txBody>
      </p:sp>
      <p:sp>
        <p:nvSpPr>
          <p:cNvPr id="4" name="Content Placeholder 3"/>
          <p:cNvSpPr>
            <a:spLocks noGrp="1"/>
          </p:cNvSpPr>
          <p:nvPr>
            <p:ph sz="half" idx="2"/>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396904522"/>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C7122529-9A59-43A2-8390-ABFD1B959250}" type="slidenum">
              <a:rPr lang="en-US" smtClean="0"/>
              <a:t>42</a:t>
            </a:fld>
            <a:endParaRPr lang="en-US"/>
          </a:p>
        </p:txBody>
      </p:sp>
    </p:spTree>
    <p:extLst>
      <p:ext uri="{BB962C8B-B14F-4D97-AF65-F5344CB8AC3E}">
        <p14:creationId xmlns:p14="http://schemas.microsoft.com/office/powerpoint/2010/main" val="102844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Validation / Verification</a:t>
            </a:r>
          </a:p>
        </p:txBody>
      </p:sp>
      <p:graphicFrame>
        <p:nvGraphicFramePr>
          <p:cNvPr id="6" name="Diagram 5"/>
          <p:cNvGraphicFramePr/>
          <p:nvPr>
            <p:extLst>
              <p:ext uri="{D42A27DB-BD31-4B8C-83A1-F6EECF244321}">
                <p14:modId xmlns:p14="http://schemas.microsoft.com/office/powerpoint/2010/main" val="622675819"/>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2"/>
          <p:cNvSpPr txBox="1">
            <a:spLocks/>
          </p:cNvSpPr>
          <p:nvPr/>
        </p:nvSpPr>
        <p:spPr>
          <a:xfrm>
            <a:off x="3867912" y="868680"/>
            <a:ext cx="3474720" cy="512064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dirty="0" smtClean="0"/>
          </a:p>
          <a:p>
            <a:r>
              <a:rPr lang="en-US" dirty="0" smtClean="0"/>
              <a:t>For UCPP, DCPP, and DRPP we’ll generate our own test instances for which the optimal solution will be known, or solved for using and IP formulation and an industrial grade solver.</a:t>
            </a:r>
          </a:p>
          <a:p>
            <a:r>
              <a:rPr lang="en-US" dirty="0" smtClean="0"/>
              <a:t>For MCPP, and WPP, test on benchmark instances made public at </a:t>
            </a:r>
            <a:r>
              <a:rPr lang="en-US" dirty="0">
                <a:hlinkClick r:id="rId9"/>
              </a:rPr>
              <a:t>http://www.uv.es/corberan/instancias.htm</a:t>
            </a:r>
            <a:r>
              <a:rPr lang="en-US" dirty="0" smtClean="0"/>
              <a:t> for which the optimal solution is known.</a:t>
            </a:r>
          </a:p>
        </p:txBody>
      </p:sp>
      <p:sp>
        <p:nvSpPr>
          <p:cNvPr id="8" name="Content Placeholder 2"/>
          <p:cNvSpPr txBox="1">
            <a:spLocks/>
          </p:cNvSpPr>
          <p:nvPr/>
        </p:nvSpPr>
        <p:spPr>
          <a:xfrm>
            <a:off x="7812189" y="868680"/>
            <a:ext cx="3474720" cy="512064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dirty="0" smtClean="0"/>
          </a:p>
          <a:p>
            <a:r>
              <a:rPr lang="en-US" dirty="0"/>
              <a:t>We shall use </a:t>
            </a:r>
            <a:r>
              <a:rPr lang="en-US"/>
              <a:t>Wilcoxon’s </a:t>
            </a:r>
            <a:r>
              <a:rPr lang="en-US" smtClean="0"/>
              <a:t>Rank </a:t>
            </a:r>
            <a:r>
              <a:rPr lang="en-US" dirty="0"/>
              <a:t>Sum test in order to validate the fact that our code is actually implementing the desired heuristic, taking results from the papers in which these are presented, and </a:t>
            </a:r>
            <a:r>
              <a:rPr lang="en-US" dirty="0" smtClean="0"/>
              <a:t>testing them against our solutions.</a:t>
            </a:r>
            <a:endParaRPr lang="en-US" dirty="0"/>
          </a:p>
          <a:p>
            <a:endParaRPr lang="en-US" dirty="0" smtClean="0"/>
          </a:p>
        </p:txBody>
      </p:sp>
      <p:sp>
        <p:nvSpPr>
          <p:cNvPr id="2" name="Slide Number Placeholder 1"/>
          <p:cNvSpPr>
            <a:spLocks noGrp="1"/>
          </p:cNvSpPr>
          <p:nvPr>
            <p:ph type="sldNum" sz="quarter" idx="12"/>
          </p:nvPr>
        </p:nvSpPr>
        <p:spPr/>
        <p:txBody>
          <a:bodyPr/>
          <a:lstStyle/>
          <a:p>
            <a:fld id="{C7122529-9A59-43A2-8390-ABFD1B959250}" type="slidenum">
              <a:rPr lang="en-US" smtClean="0"/>
              <a:t>43</a:t>
            </a:fld>
            <a:endParaRPr lang="en-US"/>
          </a:p>
        </p:txBody>
      </p:sp>
    </p:spTree>
    <p:extLst>
      <p:ext uri="{BB962C8B-B14F-4D97-AF65-F5344CB8AC3E}">
        <p14:creationId xmlns:p14="http://schemas.microsoft.com/office/powerpoint/2010/main" val="255153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Databases</a:t>
            </a:r>
            <a:endParaRPr lang="en-US" dirty="0"/>
          </a:p>
        </p:txBody>
      </p:sp>
      <p:sp>
        <p:nvSpPr>
          <p:cNvPr id="3" name="Content Placeholder 2"/>
          <p:cNvSpPr>
            <a:spLocks noGrp="1"/>
          </p:cNvSpPr>
          <p:nvPr>
            <p:ph sz="half" idx="1"/>
          </p:nvPr>
        </p:nvSpPr>
        <p:spPr/>
        <p:txBody>
          <a:bodyPr/>
          <a:lstStyle/>
          <a:p>
            <a:r>
              <a:rPr lang="en-US" dirty="0" smtClean="0"/>
              <a:t>For some problems, we shall use instances made public by Angel </a:t>
            </a:r>
            <a:r>
              <a:rPr lang="en-US" dirty="0" err="1" smtClean="0"/>
              <a:t>Corberan</a:t>
            </a:r>
            <a:r>
              <a:rPr lang="en-US" dirty="0" smtClean="0"/>
              <a:t>:</a:t>
            </a:r>
          </a:p>
          <a:p>
            <a:pPr lvl="1"/>
            <a:r>
              <a:rPr lang="en-US" dirty="0" smtClean="0"/>
              <a:t>Instances satisfy the connectivity assumptions of the problem.</a:t>
            </a:r>
          </a:p>
          <a:p>
            <a:pPr lvl="1"/>
            <a:r>
              <a:rPr lang="en-US" dirty="0" smtClean="0"/>
              <a:t>Instances have integer costs along the edges.</a:t>
            </a:r>
          </a:p>
          <a:p>
            <a:pPr lvl="1"/>
            <a:r>
              <a:rPr lang="en-US" dirty="0" smtClean="0"/>
              <a:t>Instances have no negative cost cycles.</a:t>
            </a:r>
          </a:p>
          <a:p>
            <a:pPr lvl="1"/>
            <a:r>
              <a:rPr lang="en-US" dirty="0" smtClean="0"/>
              <a:t>We shall, in general check for these in the code so that our library exhibits predictable failure states.</a:t>
            </a:r>
          </a:p>
          <a:p>
            <a:pPr marL="502920" lvl="1" indent="0">
              <a:buNone/>
            </a:pPr>
            <a:endParaRPr lang="en-US" dirty="0"/>
          </a:p>
        </p:txBody>
      </p:sp>
      <p:sp>
        <p:nvSpPr>
          <p:cNvPr id="4" name="Content Placeholder 3"/>
          <p:cNvSpPr>
            <a:spLocks noGrp="1"/>
          </p:cNvSpPr>
          <p:nvPr>
            <p:ph sz="half" idx="2"/>
          </p:nvPr>
        </p:nvSpPr>
        <p:spPr>
          <a:xfrm>
            <a:off x="7782514" y="866522"/>
            <a:ext cx="3474720" cy="4754821"/>
          </a:xfrm>
        </p:spPr>
        <p:txBody>
          <a:bodyPr/>
          <a:lstStyle/>
          <a:p>
            <a:r>
              <a:rPr lang="en-US" dirty="0" smtClean="0"/>
              <a:t>For the rest of the problems, we shall randomly generate test instances which will also be posted with the other instances, and with the code.</a:t>
            </a:r>
          </a:p>
          <a:p>
            <a:pPr lvl="1"/>
            <a:r>
              <a:rPr lang="en-US" dirty="0" smtClean="0"/>
              <a:t>These will be solved to optimality using the IP formulations presented here, and an industrial grade solver like CPLEX or </a:t>
            </a:r>
            <a:r>
              <a:rPr lang="en-US" dirty="0" err="1" smtClean="0"/>
              <a:t>Gurobi</a:t>
            </a:r>
            <a:r>
              <a:rPr lang="en-US" dirty="0" smtClean="0"/>
              <a:t>.</a:t>
            </a:r>
          </a:p>
          <a:p>
            <a:pPr lvl="1"/>
            <a:r>
              <a:rPr lang="en-US" dirty="0" smtClean="0"/>
              <a:t>These will meet the same set of assumptions as </a:t>
            </a:r>
            <a:r>
              <a:rPr lang="en-US" dirty="0" err="1" smtClean="0"/>
              <a:t>Corberan’s</a:t>
            </a:r>
            <a:r>
              <a:rPr lang="en-US" dirty="0" smtClean="0"/>
              <a:t> instances.</a:t>
            </a:r>
            <a:endParaRPr lang="en-US" dirty="0"/>
          </a:p>
        </p:txBody>
      </p:sp>
      <p:graphicFrame>
        <p:nvGraphicFramePr>
          <p:cNvPr id="8" name="Diagram 7"/>
          <p:cNvGraphicFramePr/>
          <p:nvPr>
            <p:extLst>
              <p:ext uri="{D42A27DB-BD31-4B8C-83A1-F6EECF244321}">
                <p14:modId xmlns:p14="http://schemas.microsoft.com/office/powerpoint/2010/main" val="2559360174"/>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7122529-9A59-43A2-8390-ABFD1B959250}" type="slidenum">
              <a:rPr lang="en-US" smtClean="0"/>
              <a:t>44</a:t>
            </a:fld>
            <a:endParaRPr lang="en-US"/>
          </a:p>
        </p:txBody>
      </p:sp>
    </p:spTree>
    <p:extLst>
      <p:ext uri="{BB962C8B-B14F-4D97-AF65-F5344CB8AC3E}">
        <p14:creationId xmlns:p14="http://schemas.microsoft.com/office/powerpoint/2010/main" val="3269064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Schedule</a:t>
            </a:r>
            <a:endParaRPr lang="en-US" dirty="0"/>
          </a:p>
        </p:txBody>
      </p:sp>
      <p:graphicFrame>
        <p:nvGraphicFramePr>
          <p:cNvPr id="6" name="Diagram 5" descr="Basic Timeline" title="SmartArt"/>
          <p:cNvGraphicFramePr/>
          <p:nvPr>
            <p:extLst>
              <p:ext uri="{D42A27DB-BD31-4B8C-83A1-F6EECF244321}">
                <p14:modId xmlns:p14="http://schemas.microsoft.com/office/powerpoint/2010/main" val="322686322"/>
              </p:ext>
            </p:extLst>
          </p:nvPr>
        </p:nvGraphicFramePr>
        <p:xfrm>
          <a:off x="3472249" y="855202"/>
          <a:ext cx="8332573" cy="4881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530543679"/>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2"/>
          </p:nvPr>
        </p:nvSpPr>
        <p:spPr/>
        <p:txBody>
          <a:bodyPr/>
          <a:lstStyle/>
          <a:p>
            <a:fld id="{C7122529-9A59-43A2-8390-ABFD1B959250}" type="slidenum">
              <a:rPr lang="en-US" smtClean="0"/>
              <a:t>45</a:t>
            </a:fld>
            <a:endParaRPr lang="en-US"/>
          </a:p>
        </p:txBody>
      </p:sp>
    </p:spTree>
    <p:extLst>
      <p:ext uri="{BB962C8B-B14F-4D97-AF65-F5344CB8AC3E}">
        <p14:creationId xmlns:p14="http://schemas.microsoft.com/office/powerpoint/2010/main" val="325951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23" y="1123837"/>
            <a:ext cx="3192648" cy="4601183"/>
          </a:xfrm>
        </p:spPr>
        <p:txBody>
          <a:bodyPr/>
          <a:lstStyle/>
          <a:p>
            <a:pPr algn="ctr"/>
            <a:r>
              <a:rPr lang="en-US" dirty="0" smtClean="0"/>
              <a:t>Implementation</a:t>
            </a:r>
            <a:endParaRPr lang="en-US" dirty="0"/>
          </a:p>
        </p:txBody>
      </p:sp>
      <p:graphicFrame>
        <p:nvGraphicFramePr>
          <p:cNvPr id="7" name="Diagram 6"/>
          <p:cNvGraphicFramePr/>
          <p:nvPr>
            <p:extLst>
              <p:ext uri="{D42A27DB-BD31-4B8C-83A1-F6EECF244321}">
                <p14:modId xmlns:p14="http://schemas.microsoft.com/office/powerpoint/2010/main" val="1617481979"/>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867912" y="868680"/>
            <a:ext cx="7903958" cy="512064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dirty="0" smtClean="0"/>
          </a:p>
          <a:p>
            <a:endParaRPr lang="en-US" dirty="0"/>
          </a:p>
          <a:p>
            <a:endParaRPr lang="en-US" dirty="0" smtClean="0"/>
          </a:p>
          <a:p>
            <a:r>
              <a:rPr lang="en-US" dirty="0" smtClean="0"/>
              <a:t>The implementation language will be primarily in Java, with the option to write certain pieces in C++ if necessary, (using JNI).</a:t>
            </a:r>
          </a:p>
          <a:p>
            <a:r>
              <a:rPr lang="en-US" dirty="0" smtClean="0"/>
              <a:t>The code will be tested on two different setups, on all major operating systems (Windows, OSX, Linux).</a:t>
            </a:r>
          </a:p>
          <a:p>
            <a:pPr lvl="1"/>
            <a:r>
              <a:rPr lang="en-US" dirty="0" smtClean="0"/>
              <a:t>(Desktop) Intel i7 920 Processor, 2.67 GHz, 8GB RAM.</a:t>
            </a:r>
          </a:p>
          <a:p>
            <a:pPr lvl="1"/>
            <a:r>
              <a:rPr lang="en-US" dirty="0" smtClean="0"/>
              <a:t>(Laptop) </a:t>
            </a:r>
            <a:r>
              <a:rPr lang="en-US" dirty="0" err="1" smtClean="0"/>
              <a:t>Macbook</a:t>
            </a:r>
            <a:r>
              <a:rPr lang="en-US" dirty="0" smtClean="0"/>
              <a:t> Air (2012).</a:t>
            </a:r>
          </a:p>
          <a:p>
            <a:r>
              <a:rPr lang="en-US" dirty="0" smtClean="0"/>
              <a:t>Version control using </a:t>
            </a:r>
            <a:r>
              <a:rPr lang="en-US" dirty="0" err="1" smtClean="0"/>
              <a:t>Git</a:t>
            </a:r>
            <a:r>
              <a:rPr lang="en-US" dirty="0" smtClean="0"/>
              <a:t>. </a:t>
            </a:r>
          </a:p>
        </p:txBody>
      </p:sp>
      <p:sp>
        <p:nvSpPr>
          <p:cNvPr id="3" name="Slide Number Placeholder 2"/>
          <p:cNvSpPr>
            <a:spLocks noGrp="1"/>
          </p:cNvSpPr>
          <p:nvPr>
            <p:ph type="sldNum" sz="quarter" idx="12"/>
          </p:nvPr>
        </p:nvSpPr>
        <p:spPr/>
        <p:txBody>
          <a:bodyPr/>
          <a:lstStyle/>
          <a:p>
            <a:fld id="{C7122529-9A59-43A2-8390-ABFD1B959250}" type="slidenum">
              <a:rPr lang="en-US" smtClean="0"/>
              <a:t>46</a:t>
            </a:fld>
            <a:endParaRPr lang="en-US"/>
          </a:p>
        </p:txBody>
      </p:sp>
    </p:spTree>
    <p:extLst>
      <p:ext uri="{BB962C8B-B14F-4D97-AF65-F5344CB8AC3E}">
        <p14:creationId xmlns:p14="http://schemas.microsoft.com/office/powerpoint/2010/main" val="120624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Deliverables</a:t>
            </a:r>
            <a:endParaRPr lang="en-US" dirty="0"/>
          </a:p>
        </p:txBody>
      </p:sp>
      <p:sp>
        <p:nvSpPr>
          <p:cNvPr id="3" name="Content Placeholder 2"/>
          <p:cNvSpPr>
            <a:spLocks noGrp="1"/>
          </p:cNvSpPr>
          <p:nvPr>
            <p:ph sz="half" idx="1"/>
          </p:nvPr>
        </p:nvSpPr>
        <p:spPr>
          <a:xfrm>
            <a:off x="3867912" y="868680"/>
            <a:ext cx="7920434" cy="5128466"/>
          </a:xfrm>
        </p:spPr>
        <p:txBody>
          <a:bodyPr/>
          <a:lstStyle/>
          <a:p>
            <a:r>
              <a:rPr lang="en-US" dirty="0" smtClean="0"/>
              <a:t>To </a:t>
            </a:r>
            <a:r>
              <a:rPr lang="en-US" dirty="0"/>
              <a:t>be hosted at my personal </a:t>
            </a:r>
            <a:r>
              <a:rPr lang="en-US" dirty="0" err="1"/>
              <a:t>github</a:t>
            </a:r>
            <a:r>
              <a:rPr lang="en-US" dirty="0"/>
              <a:t> at </a:t>
            </a:r>
            <a:r>
              <a:rPr lang="en-US" dirty="0">
                <a:hlinkClick r:id="rId3"/>
              </a:rPr>
              <a:t>https://github.com/olibear</a:t>
            </a:r>
            <a:r>
              <a:rPr lang="en-US" dirty="0"/>
              <a:t> </a:t>
            </a:r>
            <a:r>
              <a:rPr lang="en-US" dirty="0" smtClean="0"/>
              <a:t>.</a:t>
            </a:r>
          </a:p>
          <a:p>
            <a:pPr lvl="1"/>
            <a:r>
              <a:rPr lang="en-US" dirty="0" smtClean="0"/>
              <a:t>Test </a:t>
            </a:r>
            <a:r>
              <a:rPr lang="en-US" dirty="0"/>
              <a:t>instances </a:t>
            </a:r>
          </a:p>
          <a:p>
            <a:pPr lvl="1"/>
            <a:r>
              <a:rPr lang="en-US" dirty="0" smtClean="0"/>
              <a:t>All code </a:t>
            </a:r>
          </a:p>
          <a:p>
            <a:pPr lvl="2"/>
            <a:r>
              <a:rPr lang="en-US" dirty="0" smtClean="0"/>
              <a:t>Solvers</a:t>
            </a:r>
          </a:p>
          <a:p>
            <a:pPr lvl="2"/>
            <a:r>
              <a:rPr lang="en-US" dirty="0" smtClean="0"/>
              <a:t>Graph architecture</a:t>
            </a:r>
          </a:p>
          <a:p>
            <a:pPr lvl="2"/>
            <a:r>
              <a:rPr lang="en-US" dirty="0" smtClean="0"/>
              <a:t>Extensible interfaces and abstract classes</a:t>
            </a:r>
          </a:p>
          <a:p>
            <a:pPr lvl="2"/>
            <a:r>
              <a:rPr lang="en-US" dirty="0" smtClean="0"/>
              <a:t>integrated utilities.</a:t>
            </a:r>
          </a:p>
          <a:p>
            <a:pPr lvl="1"/>
            <a:r>
              <a:rPr lang="en-US" dirty="0" smtClean="0"/>
              <a:t>Documentation </a:t>
            </a:r>
            <a:r>
              <a:rPr lang="en-US" dirty="0"/>
              <a:t>(including </a:t>
            </a:r>
            <a:r>
              <a:rPr lang="en-US" dirty="0" smtClean="0"/>
              <a:t>tutorials and a readme)</a:t>
            </a:r>
          </a:p>
          <a:p>
            <a:pPr lvl="1"/>
            <a:r>
              <a:rPr lang="en-US" dirty="0" smtClean="0"/>
              <a:t>Mid-year and Final Report</a:t>
            </a:r>
          </a:p>
        </p:txBody>
      </p:sp>
      <p:graphicFrame>
        <p:nvGraphicFramePr>
          <p:cNvPr id="5" name="Diagram 4"/>
          <p:cNvGraphicFramePr/>
          <p:nvPr>
            <p:extLst>
              <p:ext uri="{D42A27DB-BD31-4B8C-83A1-F6EECF244321}">
                <p14:modId xmlns:p14="http://schemas.microsoft.com/office/powerpoint/2010/main" val="1280497894"/>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fld id="{C7122529-9A59-43A2-8390-ABFD1B959250}" type="slidenum">
              <a:rPr lang="en-US" smtClean="0"/>
              <a:t>47</a:t>
            </a:fld>
            <a:endParaRPr lang="en-US"/>
          </a:p>
        </p:txBody>
      </p:sp>
    </p:spTree>
    <p:extLst>
      <p:ext uri="{BB962C8B-B14F-4D97-AF65-F5344CB8AC3E}">
        <p14:creationId xmlns:p14="http://schemas.microsoft.com/office/powerpoint/2010/main" val="387586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sz="half" idx="1"/>
          </p:nvPr>
        </p:nvSpPr>
        <p:spPr>
          <a:xfrm>
            <a:off x="3867911" y="868680"/>
            <a:ext cx="7871007" cy="5120640"/>
          </a:xfrm>
        </p:spPr>
        <p:txBody>
          <a:bodyPr>
            <a:normAutofit fontScale="77500" lnSpcReduction="20000"/>
          </a:bodyPr>
          <a:lstStyle/>
          <a:p>
            <a:pPr marL="457200" lvl="0" indent="-457200">
              <a:buFont typeface="+mj-lt"/>
              <a:buAutoNum type="arabicPeriod"/>
            </a:pPr>
            <a:r>
              <a:rPr lang="en-US" dirty="0" err="1"/>
              <a:t>Thimbleby</a:t>
            </a:r>
            <a:r>
              <a:rPr lang="en-US" dirty="0"/>
              <a:t>, Harold. "The directed </a:t>
            </a:r>
            <a:r>
              <a:rPr lang="en-US" dirty="0" err="1"/>
              <a:t>chinese</a:t>
            </a:r>
            <a:r>
              <a:rPr lang="en-US" dirty="0"/>
              <a:t> postman problem." </a:t>
            </a:r>
            <a:r>
              <a:rPr lang="en-US" i="1" dirty="0"/>
              <a:t>Software: Practice and Experience</a:t>
            </a:r>
            <a:r>
              <a:rPr lang="en-US" dirty="0"/>
              <a:t> 33.11 (2003): 1081-1096.</a:t>
            </a:r>
          </a:p>
          <a:p>
            <a:pPr marL="457200" lvl="0" indent="-457200">
              <a:buFont typeface="+mj-lt"/>
              <a:buAutoNum type="arabicPeriod"/>
            </a:pPr>
            <a:r>
              <a:rPr lang="en-US" u="sng" dirty="0">
                <a:hlinkClick r:id="rId3"/>
              </a:rPr>
              <a:t>http://www.ise.ncsu.edu/fangroup/or766.dir/or766_ch9.pdf</a:t>
            </a:r>
            <a:r>
              <a:rPr lang="en-US" dirty="0"/>
              <a:t> </a:t>
            </a:r>
          </a:p>
          <a:p>
            <a:pPr marL="457200" lvl="0" indent="-457200">
              <a:buFont typeface="+mj-lt"/>
              <a:buAutoNum type="arabicPeriod"/>
            </a:pPr>
            <a:r>
              <a:rPr lang="en-US" dirty="0" err="1"/>
              <a:t>Eiselt</a:t>
            </a:r>
            <a:r>
              <a:rPr lang="en-US" dirty="0"/>
              <a:t>, Horst A., Michel </a:t>
            </a:r>
            <a:r>
              <a:rPr lang="en-US" dirty="0" err="1"/>
              <a:t>Gendreau</a:t>
            </a:r>
            <a:r>
              <a:rPr lang="en-US" dirty="0"/>
              <a:t>, and Gilbert </a:t>
            </a:r>
            <a:r>
              <a:rPr lang="en-US" dirty="0" err="1"/>
              <a:t>Laporte</a:t>
            </a:r>
            <a:r>
              <a:rPr lang="en-US" dirty="0"/>
              <a:t>. "Arc routing problems, part I: The Chinese postman problem." </a:t>
            </a:r>
            <a:r>
              <a:rPr lang="en-US" i="1" dirty="0"/>
              <a:t>Operations Research</a:t>
            </a:r>
            <a:r>
              <a:rPr lang="en-US" dirty="0"/>
              <a:t> 43.2 (1995): 231-242.</a:t>
            </a:r>
          </a:p>
          <a:p>
            <a:pPr marL="457200" lvl="0" indent="-457200">
              <a:buFont typeface="+mj-lt"/>
              <a:buAutoNum type="arabicPeriod"/>
            </a:pPr>
            <a:r>
              <a:rPr lang="en-US" dirty="0" err="1"/>
              <a:t>Yaoyuenyong</a:t>
            </a:r>
            <a:r>
              <a:rPr lang="en-US" dirty="0"/>
              <a:t>, </a:t>
            </a:r>
            <a:r>
              <a:rPr lang="en-US" dirty="0" err="1"/>
              <a:t>Kriangchai</a:t>
            </a:r>
            <a:r>
              <a:rPr lang="en-US" dirty="0"/>
              <a:t>, </a:t>
            </a:r>
            <a:r>
              <a:rPr lang="en-US" dirty="0" err="1"/>
              <a:t>Peerayuth</a:t>
            </a:r>
            <a:r>
              <a:rPr lang="en-US" dirty="0"/>
              <a:t> </a:t>
            </a:r>
            <a:r>
              <a:rPr lang="en-US" dirty="0" err="1"/>
              <a:t>Charnsethikul</a:t>
            </a:r>
            <a:r>
              <a:rPr lang="en-US" dirty="0"/>
              <a:t>, and </a:t>
            </a:r>
            <a:r>
              <a:rPr lang="en-US" dirty="0" err="1"/>
              <a:t>Vira</a:t>
            </a:r>
            <a:r>
              <a:rPr lang="en-US" dirty="0"/>
              <a:t> </a:t>
            </a:r>
            <a:r>
              <a:rPr lang="en-US" dirty="0" err="1"/>
              <a:t>Chankong</a:t>
            </a:r>
            <a:r>
              <a:rPr lang="en-US" dirty="0"/>
              <a:t>. "A heuristic algorithm for the mixed Chinese postman problem." </a:t>
            </a:r>
            <a:r>
              <a:rPr lang="en-US" i="1" dirty="0"/>
              <a:t>Optimization and Engineering</a:t>
            </a:r>
            <a:r>
              <a:rPr lang="en-US" dirty="0"/>
              <a:t> 3.2 (2002): 157-187.</a:t>
            </a:r>
          </a:p>
          <a:p>
            <a:pPr marL="457200" lvl="0" indent="-457200">
              <a:buFont typeface="+mj-lt"/>
              <a:buAutoNum type="arabicPeriod"/>
            </a:pPr>
            <a:r>
              <a:rPr lang="en-US" dirty="0" err="1"/>
              <a:t>Benavent</a:t>
            </a:r>
            <a:r>
              <a:rPr lang="en-US" dirty="0"/>
              <a:t>, Enrique, et al. "New heuristic algorithms for the windy rural postman problem." </a:t>
            </a:r>
            <a:r>
              <a:rPr lang="en-US" i="1" dirty="0"/>
              <a:t>Computers &amp; operations research</a:t>
            </a:r>
            <a:r>
              <a:rPr lang="en-US" dirty="0"/>
              <a:t> 32.12 (2005): 3111-3128.</a:t>
            </a:r>
          </a:p>
          <a:p>
            <a:pPr marL="457200" lvl="0" indent="-457200">
              <a:buFont typeface="+mj-lt"/>
              <a:buAutoNum type="arabicPeriod"/>
            </a:pPr>
            <a:r>
              <a:rPr lang="en-US" dirty="0" err="1"/>
              <a:t>Eiselt</a:t>
            </a:r>
            <a:r>
              <a:rPr lang="en-US" dirty="0"/>
              <a:t>, Horst A., Michel </a:t>
            </a:r>
            <a:r>
              <a:rPr lang="en-US" dirty="0" err="1"/>
              <a:t>Gendreau</a:t>
            </a:r>
            <a:r>
              <a:rPr lang="en-US" dirty="0"/>
              <a:t>, and Gilbert </a:t>
            </a:r>
            <a:r>
              <a:rPr lang="en-US" dirty="0" err="1"/>
              <a:t>Laporte</a:t>
            </a:r>
            <a:r>
              <a:rPr lang="en-US" dirty="0"/>
              <a:t>. "Arc routing problems, part II: The rural postman problem." </a:t>
            </a:r>
            <a:r>
              <a:rPr lang="en-US" i="1" dirty="0"/>
              <a:t>Operations Research</a:t>
            </a:r>
            <a:r>
              <a:rPr lang="en-US" dirty="0"/>
              <a:t> 43.3 (1995): 399-414.</a:t>
            </a:r>
          </a:p>
          <a:p>
            <a:pPr marL="457200" lvl="0" indent="-457200">
              <a:buFont typeface="+mj-lt"/>
              <a:buAutoNum type="arabicPeriod"/>
            </a:pPr>
            <a:r>
              <a:rPr lang="en-US" dirty="0"/>
              <a:t>Campos, V., and J. V. </a:t>
            </a:r>
            <a:r>
              <a:rPr lang="en-US" dirty="0" err="1"/>
              <a:t>Savall</a:t>
            </a:r>
            <a:r>
              <a:rPr lang="en-US" dirty="0"/>
              <a:t>. "A computational study of several heuristics for the DRPP." </a:t>
            </a:r>
            <a:r>
              <a:rPr lang="en-US" i="1" dirty="0"/>
              <a:t>Computational Optimization and Applications</a:t>
            </a:r>
            <a:r>
              <a:rPr lang="en-US" dirty="0"/>
              <a:t> 4.1 (1995): 67-77. (Replace this with Carmine’s paper when I get it).</a:t>
            </a:r>
          </a:p>
          <a:p>
            <a:pPr marL="457200" lvl="0" indent="-457200">
              <a:buFont typeface="+mj-lt"/>
              <a:buAutoNum type="arabicPeriod"/>
            </a:pPr>
            <a:r>
              <a:rPr lang="en-US" dirty="0" err="1"/>
              <a:t>Dussault</a:t>
            </a:r>
            <a:r>
              <a:rPr lang="en-US" dirty="0"/>
              <a:t>, Benjamin, et al. "Plowing with precedence: A variant of the windy postman problem." </a:t>
            </a:r>
            <a:r>
              <a:rPr lang="en-US" i="1" dirty="0"/>
              <a:t>Computers &amp; Operations Research</a:t>
            </a:r>
            <a:r>
              <a:rPr lang="en-US" dirty="0"/>
              <a:t> (2012).</a:t>
            </a:r>
          </a:p>
          <a:p>
            <a:pPr marL="457200" indent="-457200">
              <a:buFont typeface="+mj-lt"/>
              <a:buAutoNum type="arabicPeriod"/>
            </a:pPr>
            <a:r>
              <a:rPr lang="en-US" dirty="0"/>
              <a:t>Win, </a:t>
            </a:r>
            <a:r>
              <a:rPr lang="en-US" dirty="0" err="1"/>
              <a:t>Zaw</a:t>
            </a:r>
            <a:r>
              <a:rPr lang="en-US" dirty="0"/>
              <a:t>. "On the windy postman problem on </a:t>
            </a:r>
            <a:r>
              <a:rPr lang="en-US" dirty="0" err="1"/>
              <a:t>Eulerian</a:t>
            </a:r>
            <a:r>
              <a:rPr lang="en-US" dirty="0"/>
              <a:t> graphs." </a:t>
            </a:r>
            <a:r>
              <a:rPr lang="en-US" i="1" dirty="0"/>
              <a:t>Mathematical Programming</a:t>
            </a:r>
            <a:r>
              <a:rPr lang="en-US" dirty="0"/>
              <a:t> 44.1-3 (1989): 97-112</a:t>
            </a:r>
            <a:r>
              <a:rPr lang="en-US" dirty="0" smtClean="0"/>
              <a:t>.</a:t>
            </a:r>
          </a:p>
          <a:p>
            <a:pPr marL="457200" indent="-457200">
              <a:buFont typeface="+mj-lt"/>
              <a:buAutoNum type="arabicPeriod"/>
            </a:pPr>
            <a:r>
              <a:rPr lang="en-US" dirty="0" err="1"/>
              <a:t>Christofides</a:t>
            </a:r>
            <a:r>
              <a:rPr lang="en-US" dirty="0"/>
              <a:t>, </a:t>
            </a:r>
            <a:r>
              <a:rPr lang="en-US" dirty="0" err="1"/>
              <a:t>Nicos</a:t>
            </a:r>
            <a:r>
              <a:rPr lang="en-US" dirty="0"/>
              <a:t>, et al. "An algorithm for the rural postman problem on a directed graph." </a:t>
            </a:r>
            <a:r>
              <a:rPr lang="en-US" i="1" dirty="0" err="1"/>
              <a:t>Netflow</a:t>
            </a:r>
            <a:r>
              <a:rPr lang="en-US" i="1" dirty="0"/>
              <a:t> at Pisa</a:t>
            </a:r>
            <a:r>
              <a:rPr lang="en-US" dirty="0"/>
              <a:t>. Springer Berlin Heidelberg, 1986. 155-166.</a:t>
            </a:r>
            <a:endParaRPr lang="en-US" dirty="0" smtClean="0"/>
          </a:p>
        </p:txBody>
      </p:sp>
      <p:graphicFrame>
        <p:nvGraphicFramePr>
          <p:cNvPr id="5" name="Diagram 4"/>
          <p:cNvGraphicFramePr/>
          <p:nvPr>
            <p:extLst>
              <p:ext uri="{D42A27DB-BD31-4B8C-83A1-F6EECF244321}">
                <p14:modId xmlns:p14="http://schemas.microsoft.com/office/powerpoint/2010/main" val="1280497894"/>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C7122529-9A59-43A2-8390-ABFD1B959250}" type="slidenum">
              <a:rPr lang="en-US" smtClean="0"/>
              <a:t>48</a:t>
            </a:fld>
            <a:endParaRPr lang="en-US"/>
          </a:p>
        </p:txBody>
      </p:sp>
    </p:spTree>
    <p:extLst>
      <p:ext uri="{BB962C8B-B14F-4D97-AF65-F5344CB8AC3E}">
        <p14:creationId xmlns:p14="http://schemas.microsoft.com/office/powerpoint/2010/main" val="1348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a:t>
            </a:r>
            <a:endParaRPr lang="en-US" dirty="0"/>
          </a:p>
        </p:txBody>
      </p:sp>
      <p:sp>
        <p:nvSpPr>
          <p:cNvPr id="3" name="Content Placeholder 2"/>
          <p:cNvSpPr>
            <a:spLocks noGrp="1"/>
          </p:cNvSpPr>
          <p:nvPr>
            <p:ph idx="1"/>
          </p:nvPr>
        </p:nvSpPr>
        <p:spPr>
          <a:xfrm>
            <a:off x="3869269" y="864108"/>
            <a:ext cx="3347078" cy="5120640"/>
          </a:xfrm>
        </p:spPr>
        <p:txBody>
          <a:bodyPr/>
          <a:lstStyle/>
          <a:p>
            <a:r>
              <a:rPr lang="en-US" dirty="0" smtClean="0"/>
              <a:t>P vs. NP:</a:t>
            </a:r>
          </a:p>
          <a:p>
            <a:pPr lvl="1"/>
            <a:r>
              <a:rPr lang="en-US" dirty="0" smtClean="0"/>
              <a:t>The major dividing line in computational tractability.</a:t>
            </a:r>
          </a:p>
          <a:p>
            <a:pPr lvl="1"/>
            <a:r>
              <a:rPr lang="en-US" dirty="0" smtClean="0"/>
              <a:t>Asymptotic complexity makes solving all interesting arc routing problems to optimality impossible, (working assumption that P ~= NP).</a:t>
            </a:r>
          </a:p>
          <a:p>
            <a:pPr lvl="1"/>
            <a:r>
              <a:rPr lang="en-US" dirty="0" smtClean="0"/>
              <a:t>Heuristics attempt to get close, in polynomial time.</a:t>
            </a:r>
          </a:p>
        </p:txBody>
      </p:sp>
      <p:graphicFrame>
        <p:nvGraphicFramePr>
          <p:cNvPr id="6" name="Diagram 5"/>
          <p:cNvGraphicFramePr/>
          <p:nvPr>
            <p:extLst>
              <p:ext uri="{D42A27DB-BD31-4B8C-83A1-F6EECF244321}">
                <p14:modId xmlns:p14="http://schemas.microsoft.com/office/powerpoint/2010/main" val="2685531247"/>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4628" y="1240603"/>
            <a:ext cx="3910466" cy="4480254"/>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5</a:t>
            </a:fld>
            <a:endParaRPr lang="en-US"/>
          </a:p>
        </p:txBody>
      </p:sp>
    </p:spTree>
    <p:extLst>
      <p:ext uri="{BB962C8B-B14F-4D97-AF65-F5344CB8AC3E}">
        <p14:creationId xmlns:p14="http://schemas.microsoft.com/office/powerpoint/2010/main" val="206467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Problems / Algorithms</a:t>
            </a:r>
            <a:endParaRPr lang="en-US" dirty="0"/>
          </a:p>
        </p:txBody>
      </p:sp>
      <p:graphicFrame>
        <p:nvGraphicFramePr>
          <p:cNvPr id="9" name="Content Placeholder 8" title="Table sample"/>
          <p:cNvGraphicFramePr>
            <a:graphicFrameLocks noGrp="1"/>
          </p:cNvGraphicFramePr>
          <p:nvPr>
            <p:ph sz="half" idx="1"/>
            <p:extLst>
              <p:ext uri="{D42A27DB-BD31-4B8C-83A1-F6EECF244321}">
                <p14:modId xmlns:p14="http://schemas.microsoft.com/office/powerpoint/2010/main" val="3734983704"/>
              </p:ext>
            </p:extLst>
          </p:nvPr>
        </p:nvGraphicFramePr>
        <p:xfrm>
          <a:off x="3565739" y="822449"/>
          <a:ext cx="8099040" cy="5092317"/>
        </p:xfrm>
        <a:graphic>
          <a:graphicData uri="http://schemas.openxmlformats.org/drawingml/2006/table">
            <a:tbl>
              <a:tblPr firstRow="1" bandRow="1">
                <a:tableStyleId>{1FECB4D8-DB02-4DC6-A0A2-4F2EBAE1DC90}</a:tableStyleId>
              </a:tblPr>
              <a:tblGrid>
                <a:gridCol w="3518802"/>
                <a:gridCol w="1880558"/>
                <a:gridCol w="2699680"/>
              </a:tblGrid>
              <a:tr h="391717">
                <a:tc>
                  <a:txBody>
                    <a:bodyPr/>
                    <a:lstStyle/>
                    <a:p>
                      <a:pPr algn="ctr"/>
                      <a:r>
                        <a:rPr lang="en-US" dirty="0" smtClean="0"/>
                        <a:t>Problem</a:t>
                      </a:r>
                      <a:endParaRPr lang="en-US" dirty="0"/>
                    </a:p>
                  </a:txBody>
                  <a:tcPr marL="96249" marR="96249" anchor="ctr"/>
                </a:tc>
                <a:tc>
                  <a:txBody>
                    <a:bodyPr/>
                    <a:lstStyle/>
                    <a:p>
                      <a:pPr algn="ctr"/>
                      <a:r>
                        <a:rPr lang="en-US" dirty="0" smtClean="0"/>
                        <a:t>Classical</a:t>
                      </a:r>
                      <a:endParaRPr lang="en-US" dirty="0"/>
                    </a:p>
                  </a:txBody>
                  <a:tcPr marL="96249" marR="96249" anchor="ctr"/>
                </a:tc>
                <a:tc>
                  <a:txBody>
                    <a:bodyPr/>
                    <a:lstStyle/>
                    <a:p>
                      <a:pPr algn="ctr"/>
                      <a:r>
                        <a:rPr lang="en-US" dirty="0" smtClean="0"/>
                        <a:t>Modern</a:t>
                      </a:r>
                      <a:endParaRPr lang="en-US" dirty="0"/>
                    </a:p>
                  </a:txBody>
                  <a:tcPr marL="96249" marR="96249" anchor="ctr"/>
                </a:tc>
              </a:tr>
              <a:tr h="940120">
                <a:tc>
                  <a:txBody>
                    <a:bodyPr/>
                    <a:lstStyle/>
                    <a:p>
                      <a:pPr algn="ctr"/>
                      <a:r>
                        <a:rPr lang="en-US" dirty="0" smtClean="0"/>
                        <a:t>Undirected</a:t>
                      </a:r>
                      <a:r>
                        <a:rPr lang="en-US" baseline="0" dirty="0" smtClean="0"/>
                        <a:t> Chinese Postman Problem</a:t>
                      </a:r>
                      <a:endParaRPr lang="en-US" dirty="0"/>
                    </a:p>
                  </a:txBody>
                  <a:tcPr marL="96249" marR="96249" anchor="ctr"/>
                </a:tc>
                <a:tc>
                  <a:txBody>
                    <a:bodyPr/>
                    <a:lstStyle/>
                    <a:p>
                      <a:pPr algn="ctr"/>
                      <a:r>
                        <a:rPr lang="en-US" dirty="0" smtClean="0"/>
                        <a:t>Edmonds</a:t>
                      </a:r>
                      <a:endParaRPr lang="en-US" dirty="0"/>
                    </a:p>
                  </a:txBody>
                  <a:tcPr marL="96249" marR="96249" anchor="ctr"/>
                </a:tc>
                <a:tc>
                  <a:txBody>
                    <a:bodyPr/>
                    <a:lstStyle/>
                    <a:p>
                      <a:pPr algn="ctr"/>
                      <a:r>
                        <a:rPr lang="en-US" dirty="0" smtClean="0"/>
                        <a:t>N/A</a:t>
                      </a:r>
                      <a:endParaRPr lang="en-US" dirty="0"/>
                    </a:p>
                  </a:txBody>
                  <a:tcPr marL="96249" marR="96249" anchor="ctr"/>
                </a:tc>
              </a:tr>
              <a:tr h="94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Directed</a:t>
                      </a:r>
                      <a:r>
                        <a:rPr lang="en-US" baseline="0" dirty="0" smtClean="0"/>
                        <a:t> Chinese Postman Problem</a:t>
                      </a:r>
                      <a:endParaRPr lang="en-US" dirty="0" smtClean="0"/>
                    </a:p>
                    <a:p>
                      <a:pPr algn="ctr"/>
                      <a:endParaRPr lang="en-US" dirty="0"/>
                    </a:p>
                  </a:txBody>
                  <a:tcPr marL="96249" marR="96249" anchor="ctr"/>
                </a:tc>
                <a:tc>
                  <a:txBody>
                    <a:bodyPr/>
                    <a:lstStyle/>
                    <a:p>
                      <a:pPr algn="ctr"/>
                      <a:r>
                        <a:rPr lang="en-US" dirty="0" err="1" smtClean="0"/>
                        <a:t>Thimbleby</a:t>
                      </a:r>
                      <a:endParaRPr lang="en-US" dirty="0"/>
                    </a:p>
                  </a:txBody>
                  <a:tcPr marL="96249" marR="96249" anchor="ctr"/>
                </a:tc>
                <a:tc>
                  <a:txBody>
                    <a:bodyPr/>
                    <a:lstStyle/>
                    <a:p>
                      <a:pPr algn="ctr"/>
                      <a:r>
                        <a:rPr lang="en-US" dirty="0" smtClean="0"/>
                        <a:t>N/A</a:t>
                      </a:r>
                      <a:endParaRPr lang="en-US" dirty="0"/>
                    </a:p>
                  </a:txBody>
                  <a:tcPr marL="96249" marR="96249" anchor="ctr"/>
                </a:tc>
              </a:tr>
              <a:tr h="94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Mixed </a:t>
                      </a:r>
                      <a:r>
                        <a:rPr lang="en-US" baseline="0" dirty="0" smtClean="0"/>
                        <a:t>Chinese Postman Problem</a:t>
                      </a:r>
                      <a:endParaRPr lang="en-US" dirty="0" smtClean="0"/>
                    </a:p>
                    <a:p>
                      <a:pPr algn="ctr"/>
                      <a:endParaRPr lang="en-US" dirty="0"/>
                    </a:p>
                  </a:txBody>
                  <a:tcPr marL="96249" marR="96249" anchor="ctr"/>
                </a:tc>
                <a:tc>
                  <a:txBody>
                    <a:bodyPr/>
                    <a:lstStyle/>
                    <a:p>
                      <a:pPr algn="ctr"/>
                      <a:r>
                        <a:rPr lang="en-US" dirty="0" smtClean="0"/>
                        <a:t>Frederickson</a:t>
                      </a:r>
                      <a:endParaRPr lang="en-US" dirty="0"/>
                    </a:p>
                  </a:txBody>
                  <a:tcPr marL="96249" marR="96249" anchor="ctr"/>
                </a:tc>
                <a:tc>
                  <a:txBody>
                    <a:bodyPr/>
                    <a:lstStyle/>
                    <a:p>
                      <a:pPr algn="ctr"/>
                      <a:r>
                        <a:rPr lang="en-US" dirty="0" err="1" smtClean="0"/>
                        <a:t>Yaoyuenyeung</a:t>
                      </a:r>
                      <a:endParaRPr lang="en-US" dirty="0"/>
                    </a:p>
                  </a:txBody>
                  <a:tcPr marL="96249" marR="96249" anchor="ctr"/>
                </a:tc>
              </a:tr>
              <a:tr h="940120">
                <a:tc>
                  <a:txBody>
                    <a:bodyPr/>
                    <a:lstStyle/>
                    <a:p>
                      <a:pPr algn="ctr"/>
                      <a:r>
                        <a:rPr lang="en-US" dirty="0" smtClean="0"/>
                        <a:t>Windy </a:t>
                      </a:r>
                      <a:r>
                        <a:rPr lang="en-US" baseline="0" dirty="0" smtClean="0"/>
                        <a:t>Chinese Postman Problem</a:t>
                      </a:r>
                      <a:endParaRPr lang="en-US" dirty="0"/>
                    </a:p>
                  </a:txBody>
                  <a:tcPr marL="96249" marR="96249" anchor="ctr"/>
                </a:tc>
                <a:tc>
                  <a:txBody>
                    <a:bodyPr/>
                    <a:lstStyle/>
                    <a:p>
                      <a:pPr algn="ctr"/>
                      <a:r>
                        <a:rPr lang="en-US" dirty="0" smtClean="0"/>
                        <a:t>Win</a:t>
                      </a:r>
                      <a:endParaRPr lang="en-US" dirty="0"/>
                    </a:p>
                  </a:txBody>
                  <a:tcPr marL="96249" marR="96249" anchor="ctr"/>
                </a:tc>
                <a:tc>
                  <a:txBody>
                    <a:bodyPr/>
                    <a:lstStyle/>
                    <a:p>
                      <a:pPr algn="ctr"/>
                      <a:r>
                        <a:rPr lang="en-US" dirty="0" err="1" smtClean="0"/>
                        <a:t>Benavent</a:t>
                      </a:r>
                      <a:endParaRPr lang="en-US" dirty="0"/>
                    </a:p>
                  </a:txBody>
                  <a:tcPr marL="96249" marR="96249" anchor="ctr"/>
                </a:tc>
              </a:tr>
              <a:tr h="940120">
                <a:tc>
                  <a:txBody>
                    <a:bodyPr/>
                    <a:lstStyle/>
                    <a:p>
                      <a:pPr algn="ctr"/>
                      <a:r>
                        <a:rPr lang="en-US" dirty="0" smtClean="0"/>
                        <a:t>Directed Rural Postman Problem</a:t>
                      </a:r>
                      <a:endParaRPr lang="en-US" dirty="0"/>
                    </a:p>
                  </a:txBody>
                  <a:tcPr marL="96249" marR="96249" anchor="ctr"/>
                </a:tc>
                <a:tc>
                  <a:txBody>
                    <a:bodyPr/>
                    <a:lstStyle/>
                    <a:p>
                      <a:pPr algn="ctr"/>
                      <a:r>
                        <a:rPr lang="en-US" dirty="0" err="1" smtClean="0"/>
                        <a:t>Christofides</a:t>
                      </a:r>
                      <a:endParaRPr lang="en-US" dirty="0"/>
                    </a:p>
                  </a:txBody>
                  <a:tcPr marL="96249" marR="96249" anchor="ctr"/>
                </a:tc>
                <a:tc>
                  <a:txBody>
                    <a:bodyPr/>
                    <a:lstStyle/>
                    <a:p>
                      <a:pPr algn="ctr"/>
                      <a:r>
                        <a:rPr lang="en-US" dirty="0" err="1" smtClean="0"/>
                        <a:t>Benavent</a:t>
                      </a:r>
                      <a:endParaRPr lang="en-US" dirty="0"/>
                    </a:p>
                  </a:txBody>
                  <a:tcPr marL="96249" marR="96249" anchor="ctr"/>
                </a:tc>
              </a:tr>
            </a:tbl>
          </a:graphicData>
        </a:graphic>
      </p:graphicFrame>
      <p:graphicFrame>
        <p:nvGraphicFramePr>
          <p:cNvPr id="6" name="Diagram 5"/>
          <p:cNvGraphicFramePr/>
          <p:nvPr>
            <p:extLst>
              <p:ext uri="{D42A27DB-BD31-4B8C-83A1-F6EECF244321}">
                <p14:modId xmlns:p14="http://schemas.microsoft.com/office/powerpoint/2010/main" val="2749125463"/>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C7122529-9A59-43A2-8390-ABFD1B959250}" type="slidenum">
              <a:rPr lang="en-US" smtClean="0"/>
              <a:t>6</a:t>
            </a:fld>
            <a:endParaRPr lang="en-US"/>
          </a:p>
        </p:txBody>
      </p:sp>
    </p:spTree>
    <p:extLst>
      <p:ext uri="{BB962C8B-B14F-4D97-AF65-F5344CB8AC3E}">
        <p14:creationId xmlns:p14="http://schemas.microsoft.com/office/powerpoint/2010/main" val="3935546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Undirected Chinese Postman</a:t>
            </a:r>
            <a:endParaRPr lang="en-US" dirty="0"/>
          </a:p>
        </p:txBody>
      </p:sp>
      <p:sp>
        <p:nvSpPr>
          <p:cNvPr id="3" name="Content Placeholder 2"/>
          <p:cNvSpPr>
            <a:spLocks noGrp="1"/>
          </p:cNvSpPr>
          <p:nvPr>
            <p:ph sz="half" idx="1"/>
          </p:nvPr>
        </p:nvSpPr>
        <p:spPr/>
        <p:txBody>
          <a:bodyPr/>
          <a:lstStyle/>
          <a:p>
            <a:r>
              <a:rPr lang="en-US" dirty="0" smtClean="0"/>
              <a:t>Requirement: Visit every edge in the graph, and return to the starting node (closed).</a:t>
            </a:r>
          </a:p>
          <a:p>
            <a:r>
              <a:rPr lang="en-US" dirty="0" smtClean="0"/>
              <a:t>Graph: (Connected) Only Edges</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18438" y="1493800"/>
            <a:ext cx="3475037" cy="3870400"/>
          </a:xfrm>
        </p:spPr>
      </p:pic>
      <p:graphicFrame>
        <p:nvGraphicFramePr>
          <p:cNvPr id="5" name="Diagram 4"/>
          <p:cNvGraphicFramePr/>
          <p:nvPr>
            <p:extLst>
              <p:ext uri="{D42A27DB-BD31-4B8C-83A1-F6EECF244321}">
                <p14:modId xmlns:p14="http://schemas.microsoft.com/office/powerpoint/2010/main" val="1758165575"/>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7573" y="2787993"/>
            <a:ext cx="673000" cy="886082"/>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4073" y="2412270"/>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7</a:t>
            </a:fld>
            <a:endParaRPr lang="en-US"/>
          </a:p>
        </p:txBody>
      </p:sp>
    </p:spTree>
    <p:extLst>
      <p:ext uri="{BB962C8B-B14F-4D97-AF65-F5344CB8AC3E}">
        <p14:creationId xmlns:p14="http://schemas.microsoft.com/office/powerpoint/2010/main" val="344565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Undirected Chinese Postman: Algorithms</a:t>
            </a:r>
          </a:p>
        </p:txBody>
      </p:sp>
      <p:sp>
        <p:nvSpPr>
          <p:cNvPr id="3" name="Content Placeholder 2"/>
          <p:cNvSpPr>
            <a:spLocks noGrp="1"/>
          </p:cNvSpPr>
          <p:nvPr>
            <p:ph sz="half" idx="1"/>
          </p:nvPr>
        </p:nvSpPr>
        <p:spPr/>
        <p:txBody>
          <a:bodyPr/>
          <a:lstStyle/>
          <a:p>
            <a:r>
              <a:rPr lang="en-US" b="1" dirty="0" smtClean="0"/>
              <a:t>Euler Tour Theorem</a:t>
            </a:r>
            <a:r>
              <a:rPr lang="en-US" dirty="0" smtClean="0"/>
              <a:t>: A connected, undirected graph has a tour visiting each edge exactly once </a:t>
            </a:r>
            <a:r>
              <a:rPr lang="en-US" dirty="0" err="1" smtClean="0"/>
              <a:t>iff</a:t>
            </a:r>
            <a:r>
              <a:rPr lang="en-US" dirty="0" smtClean="0"/>
              <a:t> every node has even degree.</a:t>
            </a:r>
          </a:p>
          <a:p>
            <a:r>
              <a:rPr lang="en-US" b="1" dirty="0" smtClean="0"/>
              <a:t>Idea</a:t>
            </a:r>
          </a:p>
          <a:p>
            <a:pPr lvl="1"/>
            <a:r>
              <a:rPr lang="en-US" dirty="0" smtClean="0"/>
              <a:t>Step I: Identify nodes with odd-degree.</a:t>
            </a:r>
          </a:p>
          <a:p>
            <a:pPr lvl="1"/>
            <a:r>
              <a:rPr lang="en-US" dirty="0" smtClean="0"/>
              <a:t>Step II: Optimally connect them so that they now have even degree, </a:t>
            </a:r>
            <a:r>
              <a:rPr lang="en-US" dirty="0"/>
              <a:t>yielding an augmented graph.</a:t>
            </a:r>
            <a:endParaRPr lang="en-US" dirty="0" smtClean="0"/>
          </a:p>
          <a:p>
            <a:pPr lvl="1"/>
            <a:r>
              <a:rPr lang="en-US" dirty="0" smtClean="0"/>
              <a:t>Step III : Construct the Euler tour on this augmented graph.</a:t>
            </a:r>
          </a:p>
          <a:p>
            <a:endParaRPr lang="en-US" dirty="0"/>
          </a:p>
        </p:txBody>
      </p:sp>
      <p:graphicFrame>
        <p:nvGraphicFramePr>
          <p:cNvPr id="5" name="Diagram 4"/>
          <p:cNvGraphicFramePr/>
          <p:nvPr>
            <p:extLst>
              <p:ext uri="{D42A27DB-BD31-4B8C-83A1-F6EECF244321}">
                <p14:modId xmlns:p14="http://schemas.microsoft.com/office/powerpoint/2010/main" val="2518531276"/>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8438" y="1493800"/>
            <a:ext cx="3475037" cy="387040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7573" y="2787993"/>
            <a:ext cx="673000" cy="8860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4073" y="2412270"/>
            <a:ext cx="563778" cy="479211"/>
          </a:xfrm>
          <a:prstGeom prst="rect">
            <a:avLst/>
          </a:prstGeom>
        </p:spPr>
      </p:pic>
      <p:sp>
        <p:nvSpPr>
          <p:cNvPr id="4" name="Slide Number Placeholder 3"/>
          <p:cNvSpPr>
            <a:spLocks noGrp="1"/>
          </p:cNvSpPr>
          <p:nvPr>
            <p:ph type="sldNum" sz="quarter" idx="12"/>
          </p:nvPr>
        </p:nvSpPr>
        <p:spPr/>
        <p:txBody>
          <a:bodyPr/>
          <a:lstStyle/>
          <a:p>
            <a:fld id="{C7122529-9A59-43A2-8390-ABFD1B959250}" type="slidenum">
              <a:rPr lang="en-US" smtClean="0"/>
              <a:t>8</a:t>
            </a:fld>
            <a:endParaRPr lang="en-US"/>
          </a:p>
        </p:txBody>
      </p:sp>
    </p:spTree>
    <p:extLst>
      <p:ext uri="{BB962C8B-B14F-4D97-AF65-F5344CB8AC3E}">
        <p14:creationId xmlns:p14="http://schemas.microsoft.com/office/powerpoint/2010/main" val="40808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Undirected Chinese Postman</a:t>
            </a:r>
            <a:endParaRPr lang="en-US" dirty="0"/>
          </a:p>
        </p:txBody>
      </p:sp>
      <p:graphicFrame>
        <p:nvGraphicFramePr>
          <p:cNvPr id="5" name="Diagram 4"/>
          <p:cNvGraphicFramePr/>
          <p:nvPr>
            <p:extLst>
              <p:ext uri="{D42A27DB-BD31-4B8C-83A1-F6EECF244321}">
                <p14:modId xmlns:p14="http://schemas.microsoft.com/office/powerpoint/2010/main" val="1758165575"/>
              </p:ext>
            </p:extLst>
          </p:nvPr>
        </p:nvGraphicFramePr>
        <p:xfrm>
          <a:off x="0" y="1"/>
          <a:ext cx="11837773" cy="58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0676" y="1224537"/>
            <a:ext cx="7379787" cy="2178034"/>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674076" y="3665838"/>
                <a:ext cx="7397578"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Cost function: C</a:t>
                </a:r>
              </a:p>
              <a:p>
                <a:pPr marL="285750" indent="-285750">
                  <a:buFont typeface="Arial" panose="020B0604020202020204" pitchFamily="34" charset="0"/>
                  <a:buChar char="•"/>
                </a:pPr>
                <a:r>
                  <a:rPr lang="en-US" dirty="0" smtClean="0"/>
                  <a:t>Edge set: E</a:t>
                </a:r>
              </a:p>
              <a:p>
                <a:pPr marL="285750" indent="-285750">
                  <a:buFont typeface="Arial" panose="020B0604020202020204" pitchFamily="34" charset="0"/>
                  <a:buChar char="•"/>
                </a:pPr>
                <a:r>
                  <a:rPr lang="en-US" dirty="0" smtClean="0"/>
                  <a:t>Vertex set: V</a:t>
                </a:r>
              </a:p>
              <a:p>
                <a:pPr marL="285750" indent="-285750">
                  <a:buFont typeface="Arial" panose="020B0604020202020204" pitchFamily="34" charset="0"/>
                  <a:buChar char="•"/>
                </a:pPr>
                <a:r>
                  <a:rPr lang="en-US" dirty="0" err="1"/>
                  <a:t>t</a:t>
                </a:r>
                <a:r>
                  <a:rPr lang="en-US" baseline="-25000" dirty="0" err="1" smtClean="0"/>
                  <a:t>e</a:t>
                </a:r>
                <a:r>
                  <a:rPr lang="en-US" dirty="0" smtClean="0"/>
                  <a:t> : represents number of additional times we traverse edge e.</a:t>
                </a:r>
              </a:p>
              <a:p>
                <a:pPr marL="285750" indent="-285750">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oMath>
                </a14:m>
                <a:r>
                  <a:rPr lang="en-US" dirty="0" smtClean="0"/>
                  <a:t>: set of edges incident on v.</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674076" y="3665838"/>
                <a:ext cx="7397578" cy="1477328"/>
              </a:xfrm>
              <a:prstGeom prst="rect">
                <a:avLst/>
              </a:prstGeom>
              <a:blipFill rotWithShape="0">
                <a:blip r:embed="rId9"/>
                <a:stretch>
                  <a:fillRect l="-577" t="-2058" b="-5350"/>
                </a:stretch>
              </a:blipFill>
            </p:spPr>
            <p:txBody>
              <a:bodyPr/>
              <a:lstStyle/>
              <a:p>
                <a:r>
                  <a:rPr lang="en-US">
                    <a:noFill/>
                  </a:rPr>
                  <a:t> </a:t>
                </a:r>
              </a:p>
            </p:txBody>
          </p:sp>
        </mc:Fallback>
      </mc:AlternateContent>
      <p:sp>
        <p:nvSpPr>
          <p:cNvPr id="12" name="Slide Number Placeholder 11"/>
          <p:cNvSpPr>
            <a:spLocks noGrp="1"/>
          </p:cNvSpPr>
          <p:nvPr>
            <p:ph type="sldNum" sz="quarter" idx="12"/>
          </p:nvPr>
        </p:nvSpPr>
        <p:spPr/>
        <p:txBody>
          <a:bodyPr/>
          <a:lstStyle/>
          <a:p>
            <a:fld id="{C7122529-9A59-43A2-8390-ABFD1B959250}" type="slidenum">
              <a:rPr lang="en-US" smtClean="0"/>
              <a:t>9</a:t>
            </a:fld>
            <a:endParaRPr lang="en-US"/>
          </a:p>
        </p:txBody>
      </p:sp>
    </p:spTree>
    <p:extLst>
      <p:ext uri="{BB962C8B-B14F-4D97-AF65-F5344CB8AC3E}">
        <p14:creationId xmlns:p14="http://schemas.microsoft.com/office/powerpoint/2010/main" val="163151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0.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2.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3.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4.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5.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6.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7.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8.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9.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0.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2.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3.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4.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5.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6.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7.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9.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30.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32.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4.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5.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6.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7.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8.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9.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1E1111-A88E-4370-9D87-F3EC8AD3C8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6193</TotalTime>
  <Words>2783</Words>
  <Application>Microsoft Office PowerPoint</Application>
  <PresentationFormat>Widescreen</PresentationFormat>
  <Paragraphs>576</Paragraphs>
  <Slides>48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Cambria Math</vt:lpstr>
      <vt:lpstr>Corbel</vt:lpstr>
      <vt:lpstr>Wingdings 2</vt:lpstr>
      <vt:lpstr>Frame</vt:lpstr>
      <vt:lpstr>1_Frame</vt:lpstr>
      <vt:lpstr>OAR Lib: An Open Source Arc Routing Library</vt:lpstr>
      <vt:lpstr>What is Arc Routing?</vt:lpstr>
      <vt:lpstr>Motivation</vt:lpstr>
      <vt:lpstr>Definitions</vt:lpstr>
      <vt:lpstr>Objective</vt:lpstr>
      <vt:lpstr>Problems / Algorithms</vt:lpstr>
      <vt:lpstr>The Undirected Chinese Postman</vt:lpstr>
      <vt:lpstr>The Undirected Chinese Postman: Algorithms</vt:lpstr>
      <vt:lpstr>The Undirected Chinese Postman</vt:lpstr>
      <vt:lpstr>The Undirected Chinese Postman: Algorithms</vt:lpstr>
      <vt:lpstr>The Undirected Chinese Postman: Algorithms</vt:lpstr>
      <vt:lpstr>The Undirected Chinese Postman: Algorithms</vt:lpstr>
      <vt:lpstr>The Undirected Chinese Postman: Algorithms</vt:lpstr>
      <vt:lpstr>The Directed Chinese Postman</vt:lpstr>
      <vt:lpstr>The Directed Chinese Postman: Algorithms</vt:lpstr>
      <vt:lpstr>The Directed Chinese Postman</vt:lpstr>
      <vt:lpstr>The Directed Chinese Postman: Algorithms</vt:lpstr>
      <vt:lpstr>The Directed Chinese Postman: Algorithms</vt:lpstr>
      <vt:lpstr>The Directed Chinese Postman: Algorithms</vt:lpstr>
      <vt:lpstr>The Mixed Chinese Postman</vt:lpstr>
      <vt:lpstr>The Mixed Chinese Postman: Algorithms</vt:lpstr>
      <vt:lpstr>The Mixed Chinese Postman</vt:lpstr>
      <vt:lpstr>The Mixed Chinese Postman: Algorithms</vt:lpstr>
      <vt:lpstr>The Mixed Chinese Postman: Algorithms</vt:lpstr>
      <vt:lpstr>The Mixed Chinese Postman: Algorithms</vt:lpstr>
      <vt:lpstr>The Mixed Chinese Postman: Algorithms</vt:lpstr>
      <vt:lpstr>The Mixed Chinese Postman: Algorithms II</vt:lpstr>
      <vt:lpstr>The Mixed Chinese Postman: Algorithms II</vt:lpstr>
      <vt:lpstr>The Mixed Chinese Postman: Algorithms II</vt:lpstr>
      <vt:lpstr>The Windy Chinese Postman</vt:lpstr>
      <vt:lpstr>The Windy Chinese Postman: Algorithms</vt:lpstr>
      <vt:lpstr>The Windy Chinese Postman: Algorithms</vt:lpstr>
      <vt:lpstr>The Windy Chinese Postman</vt:lpstr>
      <vt:lpstr>The Windy Chinese Postman: Algorithms</vt:lpstr>
      <vt:lpstr>The Windy Chinese Postman: Algorithms II</vt:lpstr>
      <vt:lpstr>The Directed Rural Postman</vt:lpstr>
      <vt:lpstr>The Directed Rural Postman: Algorithms</vt:lpstr>
      <vt:lpstr>The Directed Rural Postman</vt:lpstr>
      <vt:lpstr>The Directed Rural Postman: Algorithms</vt:lpstr>
      <vt:lpstr>The Directed Rural Postman: Algorithms</vt:lpstr>
      <vt:lpstr>The Directed Rural Postman: Algorithms</vt:lpstr>
      <vt:lpstr>The Directed Rural Postman: Algorithms II</vt:lpstr>
      <vt:lpstr>Validation / Verification</vt:lpstr>
      <vt:lpstr>Databases</vt:lpstr>
      <vt:lpstr>Schedule</vt:lpstr>
      <vt:lpstr>Implementation</vt:lpstr>
      <vt:lpstr>Deliverables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OAR: An Open Source Arc Routing Library</dc:title>
  <dc:creator>Oliver Lum</dc:creator>
  <cp:keywords/>
  <cp:lastModifiedBy>Oliver Lum</cp:lastModifiedBy>
  <cp:revision>110</cp:revision>
  <dcterms:created xsi:type="dcterms:W3CDTF">2013-09-18T23:22:59Z</dcterms:created>
  <dcterms:modified xsi:type="dcterms:W3CDTF">2013-09-23T23:39:13Z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TC040144579991</vt:lpwstr>
  </property>
</Properties>
</file>